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9144000"/>
  <p:notesSz cx="7010400" cy="9296400"/>
  <p:embeddedFontLst>
    <p:embeddedFont>
      <p:font typeface="Nunito"/>
      <p:regular r:id="rId38"/>
      <p:bold r:id="rId39"/>
      <p:italic r:id="rId40"/>
      <p:boldItalic r:id="rId41"/>
    </p:embeddedFont>
    <p:embeddedFont>
      <p:font typeface="Helvetica Neue"/>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6" roundtripDataSignature="AMtx7mjHbvLvZEiKA152330Q/q4vg3hN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italic.fntdata"/><Relationship Id="rId20" Type="http://schemas.openxmlformats.org/officeDocument/2006/relationships/slide" Target="slides/slide14.xml"/><Relationship Id="rId42" Type="http://schemas.openxmlformats.org/officeDocument/2006/relationships/font" Target="fonts/HelveticaNeue-regular.fntdata"/><Relationship Id="rId41" Type="http://schemas.openxmlformats.org/officeDocument/2006/relationships/font" Target="fonts/Nunito-boldItalic.fntdata"/><Relationship Id="rId22" Type="http://schemas.openxmlformats.org/officeDocument/2006/relationships/slide" Target="slides/slide16.xml"/><Relationship Id="rId44" Type="http://schemas.openxmlformats.org/officeDocument/2006/relationships/font" Target="fonts/HelveticaNeue-italic.fntdata"/><Relationship Id="rId21" Type="http://schemas.openxmlformats.org/officeDocument/2006/relationships/slide" Target="slides/slide15.xml"/><Relationship Id="rId43" Type="http://schemas.openxmlformats.org/officeDocument/2006/relationships/font" Target="fonts/HelveticaNeue-bold.fntdata"/><Relationship Id="rId24" Type="http://schemas.openxmlformats.org/officeDocument/2006/relationships/slide" Target="slides/slide18.xml"/><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Nunito-bold.fntdata"/><Relationship Id="rId16" Type="http://schemas.openxmlformats.org/officeDocument/2006/relationships/slide" Target="slides/slide10.xml"/><Relationship Id="rId38" Type="http://schemas.openxmlformats.org/officeDocument/2006/relationships/font" Target="fonts/Nunito-regular.fntdata"/><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hPercent val="10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4543887674713792E-3"/>
          <c:y val="0"/>
          <c:w val="0.99"/>
          <c:h val="0.98750000000000004"/>
        </c:manualLayout>
      </c:layout>
      <c:pie3DChart>
        <c:varyColors val="0"/>
        <c:dLbls>
          <c:showLegendKey val="0"/>
          <c:showVal val="0"/>
          <c:showCatName val="1"/>
          <c:showSerName val="0"/>
          <c:showPercent val="0"/>
          <c:showBubbleSize val="0"/>
          <c:showLeaderLines val="0"/>
        </c:dLbls>
      </c:pie3DChart>
      <c:spPr>
        <a:noFill/>
        <a:ln>
          <a:noFill/>
        </a:ln>
        <a:effectLst/>
      </c:spPr>
    </c:plotArea>
    <c:plotVisOnly val="1"/>
    <c:dispBlanksAs val="gap"/>
    <c:showDLblsOverMax val="1"/>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mail-link.parentsquare.com/ls/click?upn=oq5wnnHoD1NAxpT8rNAGXLkEoF-2FxBy44StVceDL8eJwhXmUyDxvFRSVTfTn3T4IWkx8mRtft5psUTpRXehE0HBT-2Btg6JiJZ5coTQkOuQ9BHhuH9GLI6XWHvTPz4XvdV5Mdts_Yzg2fwY5a6c8T3j3HzHPY7vzHYUi4vMrdk0u3bpVagj-2FBt6fWsjQ-2BA7UB-2Bq23oIJT4LHwK93aQhAwPxN2ls3VsBvTZ3eIllxGVjv-2FfjbD0wWPB19WH7hLR-2BFayCi5PDfh0yQrwwOgeBTvd4ciIlOJp6Ne5oRS8GY-2FDrdTEDR7sXgetAzIf-2BKGkPDb6QnxblQ9YAIm-2FSQhlP0kCT8RGRKpVqtIrjzna19-2By5zfI1XcuanTZzrZ3FR6NaEs2jv3-2BhZLf4U0r8q8T-2Fjsik0f7Pj6A-3D-3D" TargetMode="External"/><Relationship Id="rId3" Type="http://schemas.openxmlformats.org/officeDocument/2006/relationships/hyperlink" Target="http://email-link.parentsquare.com/ls/click?upn=oq5wnnHoD1NAxpT8rNAGXLkEoF-2FxBy44StVceDL8eJxK-2F90Gsfl2wSXDWcpZvb27pRTU-2F4gQNaoF0DqE8zaXoLTWjAkDdzmV-2BbIH-2F2Jx6xOAX5F5oHJ9ck5bxv10d36L7Dm-_Yzg2fwY5a6c8T3j3HzHPY7vzHYUi4vMrdk0u3bpVagj-2FBt6fWsjQ-2BA7UB-2Bq23oIJT4LHwK93aQhAwPxN2ls3VsBvTZ3eIllxGVjv-2FfjbD0wWPB19WH7hLR-2BFayCi5PDfrJcL9V5IfX3icRe6J1uwp5vomqOdfy5845tbuJETln1G54bgesMktL84qnFH1DHZ0ebSahg2irmC5lIum-2FIM8eGBd25fwNH3WwvH0IkoV0zeZaitlcddD-2Fctr-2BSVfJpvpsFnYPKdn4BlFDVi6KusLw-3D-3D"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934721" y="4415791"/>
            <a:ext cx="514096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 name="Google Shape;230;p10: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SzPts val="1200"/>
              <a:buFont typeface="Calibri"/>
              <a:buNone/>
            </a:pPr>
            <a:r>
              <a:rPr lang="en-US"/>
              <a:t>Updated 2/2/2024</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6" name="Google Shape;236;p11: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Updated 2/2/2024</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2" name="Google Shape;242;p12: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SzPts val="1200"/>
              <a:buFont typeface="Calibri"/>
              <a:buNone/>
            </a:pPr>
            <a:r>
              <a:rPr lang="en-US"/>
              <a:t>Updated 2/2/2024</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3:notes"/>
          <p:cNvSpPr/>
          <p:nvPr>
            <p:ph idx="2" type="sldImg"/>
          </p:nvPr>
        </p:nvSpPr>
        <p:spPr>
          <a:xfrm>
            <a:off x="1182688" y="696913"/>
            <a:ext cx="46577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3:notes"/>
          <p:cNvSpPr txBox="1"/>
          <p:nvPr>
            <p:ph idx="1" type="body"/>
          </p:nvPr>
        </p:nvSpPr>
        <p:spPr>
          <a:xfrm>
            <a:off x="702310" y="4421824"/>
            <a:ext cx="5618480" cy="4189095"/>
          </a:xfrm>
          <a:prstGeom prst="rect">
            <a:avLst/>
          </a:prstGeom>
          <a:noFill/>
          <a:ln>
            <a:noFill/>
          </a:ln>
        </p:spPr>
        <p:txBody>
          <a:bodyPr anchorCtr="0" anchor="t" bIns="46800" lIns="93650" spcFirstLastPara="1" rIns="93650" wrap="square" tIns="46800">
            <a:noAutofit/>
          </a:bodyPr>
          <a:lstStyle/>
          <a:p>
            <a:pPr indent="0" lvl="0" marL="0" marR="0" rtl="0" algn="l">
              <a:lnSpc>
                <a:spcPct val="100000"/>
              </a:lnSpc>
              <a:spcBef>
                <a:spcPts val="0"/>
              </a:spcBef>
              <a:spcAft>
                <a:spcPts val="0"/>
              </a:spcAft>
              <a:buSzPts val="1200"/>
              <a:buFont typeface="Calibri"/>
              <a:buNone/>
            </a:pPr>
            <a:r>
              <a:rPr lang="en-US"/>
              <a:t>Updated 2/2/2024</a:t>
            </a:r>
            <a:endParaRPr/>
          </a:p>
          <a:p>
            <a:pPr indent="0" lvl="0" marL="0" rtl="0" algn="l">
              <a:spcBef>
                <a:spcPts val="0"/>
              </a:spcBef>
              <a:spcAft>
                <a:spcPts val="0"/>
              </a:spcAft>
              <a:buSzPts val="1200"/>
              <a:buFont typeface="Calibri"/>
              <a:buNone/>
            </a:pPr>
            <a:r>
              <a:t/>
            </a:r>
            <a:endParaRPr/>
          </a:p>
        </p:txBody>
      </p:sp>
      <p:sp>
        <p:nvSpPr>
          <p:cNvPr id="249" name="Google Shape;249;p13:notes"/>
          <p:cNvSpPr txBox="1"/>
          <p:nvPr>
            <p:ph idx="12" type="sldNum"/>
          </p:nvPr>
        </p:nvSpPr>
        <p:spPr>
          <a:xfrm>
            <a:off x="3978134" y="8842031"/>
            <a:ext cx="3043343" cy="465455"/>
          </a:xfrm>
          <a:prstGeom prst="rect">
            <a:avLst/>
          </a:prstGeom>
          <a:noFill/>
          <a:ln>
            <a:noFill/>
          </a:ln>
        </p:spPr>
        <p:txBody>
          <a:bodyPr anchorCtr="0" anchor="b" bIns="46800" lIns="93650" spcFirstLastPara="1" rIns="93650" wrap="square" tIns="46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p:nvPr>
            <p:ph idx="2" type="sldImg"/>
          </p:nvPr>
        </p:nvSpPr>
        <p:spPr>
          <a:xfrm>
            <a:off x="1182688" y="696913"/>
            <a:ext cx="46577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4:notes"/>
          <p:cNvSpPr txBox="1"/>
          <p:nvPr>
            <p:ph idx="1" type="body"/>
          </p:nvPr>
        </p:nvSpPr>
        <p:spPr>
          <a:xfrm>
            <a:off x="702310" y="4421824"/>
            <a:ext cx="5618480" cy="4189095"/>
          </a:xfrm>
          <a:prstGeom prst="rect">
            <a:avLst/>
          </a:prstGeom>
          <a:noFill/>
          <a:ln>
            <a:noFill/>
          </a:ln>
        </p:spPr>
        <p:txBody>
          <a:bodyPr anchorCtr="0" anchor="t" bIns="46800" lIns="93650" spcFirstLastPara="1" rIns="93650" wrap="square" tIns="46800">
            <a:noAutofit/>
          </a:bodyPr>
          <a:lstStyle/>
          <a:p>
            <a:pPr indent="0" lvl="0" marL="0" marR="0" rtl="0" algn="l">
              <a:lnSpc>
                <a:spcPct val="100000"/>
              </a:lnSpc>
              <a:spcBef>
                <a:spcPts val="0"/>
              </a:spcBef>
              <a:spcAft>
                <a:spcPts val="0"/>
              </a:spcAft>
              <a:buSzPts val="1200"/>
              <a:buFont typeface="Calibri"/>
              <a:buNone/>
            </a:pPr>
            <a:r>
              <a:rPr lang="en-US"/>
              <a:t>Updated 2/2/2024</a:t>
            </a:r>
            <a:endParaRPr/>
          </a:p>
          <a:p>
            <a:pPr indent="0" lvl="0" marL="0" rtl="0" algn="l">
              <a:spcBef>
                <a:spcPts val="0"/>
              </a:spcBef>
              <a:spcAft>
                <a:spcPts val="0"/>
              </a:spcAft>
              <a:buSzPts val="1200"/>
              <a:buFont typeface="Calibri"/>
              <a:buNone/>
            </a:pPr>
            <a:r>
              <a:t/>
            </a:r>
            <a:endParaRPr/>
          </a:p>
        </p:txBody>
      </p:sp>
      <p:sp>
        <p:nvSpPr>
          <p:cNvPr id="260" name="Google Shape;260;p14:notes"/>
          <p:cNvSpPr txBox="1"/>
          <p:nvPr>
            <p:ph idx="12" type="sldNum"/>
          </p:nvPr>
        </p:nvSpPr>
        <p:spPr>
          <a:xfrm>
            <a:off x="3978134" y="8842031"/>
            <a:ext cx="3043343" cy="465455"/>
          </a:xfrm>
          <a:prstGeom prst="rect">
            <a:avLst/>
          </a:prstGeom>
          <a:noFill/>
          <a:ln>
            <a:noFill/>
          </a:ln>
        </p:spPr>
        <p:txBody>
          <a:bodyPr anchorCtr="0" anchor="b" bIns="46800" lIns="93650" spcFirstLastPara="1" rIns="93650" wrap="square" tIns="46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p:nvPr>
            <p:ph idx="2" type="sldImg"/>
          </p:nvPr>
        </p:nvSpPr>
        <p:spPr>
          <a:xfrm>
            <a:off x="1182688" y="696913"/>
            <a:ext cx="4657725" cy="34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5:notes"/>
          <p:cNvSpPr txBox="1"/>
          <p:nvPr>
            <p:ph idx="1" type="body"/>
          </p:nvPr>
        </p:nvSpPr>
        <p:spPr>
          <a:xfrm>
            <a:off x="702310" y="4421824"/>
            <a:ext cx="5618480" cy="4189095"/>
          </a:xfrm>
          <a:prstGeom prst="rect">
            <a:avLst/>
          </a:prstGeom>
          <a:noFill/>
          <a:ln>
            <a:noFill/>
          </a:ln>
        </p:spPr>
        <p:txBody>
          <a:bodyPr anchorCtr="0" anchor="t" bIns="46800" lIns="93650" spcFirstLastPara="1" rIns="93650" wrap="square" tIns="46800">
            <a:noAutofit/>
          </a:bodyPr>
          <a:lstStyle/>
          <a:p>
            <a:pPr indent="0" lvl="0" marL="0" marR="0" rtl="0" algn="l">
              <a:lnSpc>
                <a:spcPct val="100000"/>
              </a:lnSpc>
              <a:spcBef>
                <a:spcPts val="0"/>
              </a:spcBef>
              <a:spcAft>
                <a:spcPts val="0"/>
              </a:spcAft>
              <a:buSzPts val="1200"/>
              <a:buFont typeface="Calibri"/>
              <a:buNone/>
            </a:pPr>
            <a:r>
              <a:rPr lang="en-US"/>
              <a:t>Updated 2/2/2024</a:t>
            </a:r>
            <a:endParaRPr/>
          </a:p>
          <a:p>
            <a:pPr indent="0" lvl="0" marL="0" rtl="0" algn="l">
              <a:spcBef>
                <a:spcPts val="0"/>
              </a:spcBef>
              <a:spcAft>
                <a:spcPts val="0"/>
              </a:spcAft>
              <a:buSzPts val="1200"/>
              <a:buFont typeface="Calibri"/>
              <a:buNone/>
            </a:pPr>
            <a:r>
              <a:t/>
            </a:r>
            <a:endParaRPr/>
          </a:p>
        </p:txBody>
      </p:sp>
      <p:sp>
        <p:nvSpPr>
          <p:cNvPr id="271" name="Google Shape;271;p15:notes"/>
          <p:cNvSpPr txBox="1"/>
          <p:nvPr>
            <p:ph idx="12" type="sldNum"/>
          </p:nvPr>
        </p:nvSpPr>
        <p:spPr>
          <a:xfrm>
            <a:off x="3978134" y="8842031"/>
            <a:ext cx="3043343" cy="465455"/>
          </a:xfrm>
          <a:prstGeom prst="rect">
            <a:avLst/>
          </a:prstGeom>
          <a:noFill/>
          <a:ln>
            <a:noFill/>
          </a:ln>
        </p:spPr>
        <p:txBody>
          <a:bodyPr anchorCtr="0" anchor="b" bIns="46800" lIns="93650" spcFirstLastPara="1" rIns="93650" wrap="square" tIns="46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1" name="Google Shape;281;p16: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SzPts val="1200"/>
              <a:buFont typeface="Calibri"/>
              <a:buNone/>
            </a:pPr>
            <a:r>
              <a:rPr lang="en-US"/>
              <a:t>Updated 2/2/2024</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7" name="Google Shape;287;p17: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SzPts val="1200"/>
              <a:buFont typeface="Calibri"/>
              <a:buNone/>
            </a:pPr>
            <a:r>
              <a:rPr lang="en-US"/>
              <a:t>Updated 2/2/2024</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3" name="Google Shape;293;p18: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These are all of the projects we received fund for in 23-24 with the Transfer to Capital – 2/5/24</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9:notes"/>
          <p:cNvSpPr txBox="1"/>
          <p:nvPr>
            <p:ph idx="1" type="body"/>
          </p:nvPr>
        </p:nvSpPr>
        <p:spPr>
          <a:xfrm>
            <a:off x="934721" y="4415791"/>
            <a:ext cx="514096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9" name="Google Shape;299;p1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163" name="Google Shape;163;p2: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rPr lang="en-US"/>
              <a:t>Updated 2/5/2024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Ways to support - SHEF</a:t>
            </a:r>
            <a:endParaRPr/>
          </a:p>
          <a:p>
            <a:pPr indent="0" lvl="0" marL="0" rtl="0" algn="l">
              <a:spcBef>
                <a:spcPts val="0"/>
              </a:spcBef>
              <a:spcAft>
                <a:spcPts val="0"/>
              </a:spcAft>
              <a:buNone/>
            </a:pPr>
            <a:r>
              <a:rPr lang="en-US"/>
              <a:t>MFM, membership, attending event - they provide many additional opportunities for students that they might not had without  SHEF’s donations. </a:t>
            </a:r>
            <a:endParaRPr/>
          </a:p>
        </p:txBody>
      </p:sp>
      <p:sp>
        <p:nvSpPr>
          <p:cNvPr id="164" name="Google Shape;164;p2:notes"/>
          <p:cNvSpPr txBox="1"/>
          <p:nvPr>
            <p:ph idx="12" type="sldNum"/>
          </p:nvPr>
        </p:nvSpPr>
        <p:spPr>
          <a:xfrm>
            <a:off x="3970937" y="8829966"/>
            <a:ext cx="3037840" cy="464820"/>
          </a:xfrm>
          <a:prstGeom prst="rect">
            <a:avLst/>
          </a:prstGeom>
          <a:noFill/>
          <a:ln>
            <a:noFill/>
          </a:ln>
        </p:spPr>
        <p:txBody>
          <a:bodyPr anchorCtr="0" anchor="b" bIns="46550" lIns="93150" spcFirstLastPara="1" rIns="93150" wrap="square" tIns="46550">
            <a:noAutofit/>
          </a:bodyPr>
          <a:lstStyle/>
          <a:p>
            <a:pPr indent="0" lvl="0" marL="0" marR="0" rtl="0" algn="l">
              <a:lnSpc>
                <a:spcPct val="100000"/>
              </a:lnSpc>
              <a:spcBef>
                <a:spcPts val="0"/>
              </a:spcBef>
              <a:spcAft>
                <a:spcPts val="0"/>
              </a:spcAft>
              <a:buClr>
                <a:srgbClr val="000000"/>
              </a:buClr>
              <a:buSzPts val="1200"/>
              <a:buFont typeface="Times New Roman"/>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6" name="Google Shape;306;p20: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Updated 2/5/2024</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2" name="Google Shape;312;p21: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Updated 2/5/2024</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9" name="Google Shape;319;p22: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Updated 2/5/24</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3:notes"/>
          <p:cNvSpPr txBox="1"/>
          <p:nvPr>
            <p:ph idx="1" type="body"/>
          </p:nvPr>
        </p:nvSpPr>
        <p:spPr>
          <a:xfrm>
            <a:off x="934721" y="4415791"/>
            <a:ext cx="514096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27" name="Google Shape;327;p2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4:notes"/>
          <p:cNvSpPr txBox="1"/>
          <p:nvPr>
            <p:ph idx="1" type="body"/>
          </p:nvPr>
        </p:nvSpPr>
        <p:spPr>
          <a:xfrm>
            <a:off x="934721" y="4415791"/>
            <a:ext cx="514096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33" name="Google Shape;333;p2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9" name="Google Shape;339;p25: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solidFill>
                  <a:srgbClr val="FFFF00"/>
                </a:solidFill>
              </a:rPr>
              <a:t>Specifically for Foundation Aid, this has meant that districts who have experienced declining enrollment have not seen declines in their Foundation Aid, as the formula is calculated on a per pupil basis. This is commonly known as the “save harmless” or “hold harmless.”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5" name="Google Shape;345;p26: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1" marL="0" marR="0" rtl="0" algn="l">
              <a:lnSpc>
                <a:spcPct val="100000"/>
              </a:lnSpc>
              <a:spcBef>
                <a:spcPts val="0"/>
              </a:spcBef>
              <a:spcAft>
                <a:spcPts val="0"/>
              </a:spcAft>
              <a:buClr>
                <a:srgbClr val="FFFF00"/>
              </a:buClr>
              <a:buSzPts val="1200"/>
              <a:buFont typeface="Calibri"/>
              <a:buNone/>
            </a:pPr>
            <a:r>
              <a:rPr lang="en-US">
                <a:solidFill>
                  <a:srgbClr val="FFFF00"/>
                </a:solidFill>
              </a:rPr>
              <a:t>In years when the state’s Successful Schools Study has not been updated, the formula includes an inflation factor over the previous year. Under current law, that adjustment would be a 4.1% increase on the base “Foundation Amount” used in the formula. The governor is proposing to reduce that to 2.4% through a change to a multi-year average of inflation. This action reduces the starting point of the formula for all school districts, and ultimately cuts approximately $250 million from the November Foundation Aid projection across all school districts</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7:notes"/>
          <p:cNvSpPr txBox="1"/>
          <p:nvPr>
            <p:ph idx="1" type="body"/>
          </p:nvPr>
        </p:nvSpPr>
        <p:spPr>
          <a:xfrm>
            <a:off x="934721" y="4415791"/>
            <a:ext cx="514096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51" name="Google Shape;351;p2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7" name="Google Shape;357;p28: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Updated 2-5-24</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4" name="Google Shape;364;p29: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Clr>
                <a:srgbClr val="F2F2F2"/>
              </a:buClr>
              <a:buSzPts val="1200"/>
              <a:buFont typeface="Calibri"/>
              <a:buNone/>
            </a:pPr>
            <a:r>
              <a:t/>
            </a:r>
            <a:endParaRPr/>
          </a:p>
          <a:p>
            <a:pPr indent="0" lvl="0" marL="0" rtl="0" algn="l">
              <a:spcBef>
                <a:spcPts val="600"/>
              </a:spcBef>
              <a:spcAft>
                <a:spcPts val="0"/>
              </a:spcAft>
              <a:buNone/>
            </a:pPr>
            <a:r>
              <a:rPr lang="en-US">
                <a:solidFill>
                  <a:srgbClr val="FFFF00"/>
                </a:solidFill>
              </a:rPr>
              <a:t>Utility costs are increasing:</a:t>
            </a:r>
            <a:r>
              <a:rPr lang="en-US">
                <a:solidFill>
                  <a:srgbClr val="FF0000"/>
                </a:solidFill>
              </a:rPr>
              <a:t> This figure is appropriately budgeted considering the substantial increase in budget during “covid”</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notes"/>
          <p:cNvSpPr txBox="1"/>
          <p:nvPr>
            <p:ph idx="1" type="body"/>
          </p:nvPr>
        </p:nvSpPr>
        <p:spPr>
          <a:xfrm>
            <a:off x="934721" y="4415791"/>
            <a:ext cx="514096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74" name="Google Shape;174;p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30:notes"/>
          <p:cNvSpPr txBox="1"/>
          <p:nvPr>
            <p:ph idx="1" type="body"/>
          </p:nvPr>
        </p:nvSpPr>
        <p:spPr>
          <a:xfrm>
            <a:off x="934721" y="4415791"/>
            <a:ext cx="514096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70" name="Google Shape;370;p3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7" name="Google Shape;377;p31: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Updated 2-5-24</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 name="Google Shape;181;p4: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Updated 2/2/2024</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Good Afternoon South Huntington Families,</a:t>
            </a:r>
            <a:endParaRPr b="0" i="0" sz="600" u="none" cap="none" strike="noStrike">
              <a:solidFill>
                <a:schemeClr val="dk1"/>
              </a:solidFill>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INCLUDE INFO ON VITO EMAIL FROM NICHE RATINGS</a:t>
            </a:r>
            <a:endParaRPr/>
          </a:p>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It is my distinct pleasure to announce that  Walt Whitman High School is now ranked one of the Top 3 public high schools in Suffolk County, according to the just-released Niche.com 2024 rankings.  Walt Whitman High School moved up from last year’s No. 5 placement to rank No. 3 out of 59 public high schools in Suffolk County, while maintaining its A+ rating and is now one of the Top 50 public high schools in New York State, jumping two dozen spots to rank this year at No. 47 out of nearly 1,300 schools statewide.  As a whole, the South Huntington School District has also moved up two spots to place No. 6 among Suffolk’s 69 school districts.  </a:t>
            </a:r>
            <a:endParaRPr b="0" i="0" sz="600" u="none" cap="none" strike="noStrike">
              <a:solidFill>
                <a:schemeClr val="dk1"/>
              </a:solidFil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Niche.com compiles profiles annually on every school and college in America using the US Department of Education and other public data, plus millions of reviews and ratings from students, parents and teachers to come up with its rankings. In addition to academics, Niche.com grades schools in the areas of administration, teachers, diversity, college prep, sports, clubs and activities, facilities, and nutrition services.</a:t>
            </a:r>
            <a:endParaRPr b="0" i="0" sz="600" u="none" cap="none" strike="noStrike">
              <a:solidFill>
                <a:schemeClr val="dk1"/>
              </a:solidFil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The reason for our district’s successes is the variety of opportunities provided to students, both in and out of the classroom. Walt Whitman High School offers students a wide variety of study through 30 AP (Advanced Placement) courses; 29 college credit courses; Honors courses; Music, Art and Dance; Life Skills for students with special needs; BOCES; Future Teachers; and College and Career Readiness programs, partnering with community businesses in all aspects of industry, medicine, technology, and arts.     </a:t>
            </a:r>
            <a:endParaRPr b="0" i="0" sz="600" u="none" cap="none" strike="noStrike">
              <a:solidFill>
                <a:schemeClr val="dk1"/>
              </a:solidFil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For more information on Walt Whitman High School’s 2024 Niche.com ratings, visit </a:t>
            </a:r>
            <a:r>
              <a:rPr b="0" i="0" lang="en-US" sz="1200" u="sng" cap="none" strike="noStrike">
                <a:solidFill>
                  <a:srgbClr val="1155CC"/>
                </a:solidFill>
                <a:latin typeface="Helvetica Neue"/>
                <a:ea typeface="Helvetica Neue"/>
                <a:cs typeface="Helvetica Neue"/>
                <a:sym typeface="Helvetica Neue"/>
                <a:hlinkClick r:id="rId2">
                  <a:extLst>
                    <a:ext uri="{A12FA001-AC4F-418D-AE19-62706E023703}">
                      <ahyp:hlinkClr val="tx"/>
                    </a:ext>
                  </a:extLst>
                </a:hlinkClick>
              </a:rPr>
              <a:t>Walt Whitman High School in Huntington Station, NY - Niche</a:t>
            </a:r>
            <a:endParaRPr b="0" i="0" sz="600" u="none" cap="none" strike="noStrike">
              <a:solidFill>
                <a:schemeClr val="dk1"/>
              </a:solidFil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For more information on the District’s 2024 Niche.com ratings, visit </a:t>
            </a:r>
            <a:r>
              <a:rPr b="0" i="0" lang="en-US" sz="1200" u="sng" cap="none" strike="noStrike">
                <a:solidFill>
                  <a:srgbClr val="1155CC"/>
                </a:solidFill>
                <a:latin typeface="Helvetica Neue"/>
                <a:ea typeface="Helvetica Neue"/>
                <a:cs typeface="Helvetica Neue"/>
                <a:sym typeface="Helvetica Neue"/>
                <a:hlinkClick r:id="rId3">
                  <a:extLst>
                    <a:ext uri="{A12FA001-AC4F-418D-AE19-62706E023703}">
                      <ahyp:hlinkClr val="tx"/>
                    </a:ext>
                  </a:extLst>
                </a:hlinkClick>
              </a:rPr>
              <a:t>https://www.niche.com/k12/d/south-huntington-union-free-school-district-ny/</a:t>
            </a:r>
            <a:endParaRPr b="0" i="0" sz="600" u="none" cap="none" strike="noStrike">
              <a:solidFill>
                <a:schemeClr val="dk1"/>
              </a:solidFil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We look forward to the continued successes of both our district and high school for many years to come. We felt that this information would provide all our parents and community members some perspective as to the wonderful things that are going on with our students and school district. As always, if you have any questions please contact your child's principal or myself at any time. Thank you again for your continued support.</a:t>
            </a:r>
            <a:endParaRPr b="0" i="0" sz="600" u="none" cap="none" strike="noStrike">
              <a:solidFill>
                <a:schemeClr val="dk1"/>
              </a:solidFil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Respectfully,</a:t>
            </a:r>
            <a:endParaRPr b="0" i="0" sz="600" u="none" cap="none" strike="noStrike">
              <a:solidFill>
                <a:schemeClr val="dk1"/>
              </a:solidFil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Vito M. D’Elia Ed.D.</a:t>
            </a:r>
            <a:endParaRPr b="0" i="0" sz="600" u="none" cap="none" strike="noStrike">
              <a:solidFill>
                <a:schemeClr val="dk1"/>
              </a:solidFill>
            </a:endParaRPr>
          </a:p>
          <a:p>
            <a:pPr indent="0" lvl="0" marL="0" marR="0" rtl="0" algn="l">
              <a:lnSpc>
                <a:spcPct val="100000"/>
              </a:lnSpc>
              <a:spcBef>
                <a:spcPts val="0"/>
              </a:spcBef>
              <a:spcAft>
                <a:spcPts val="0"/>
              </a:spcAft>
              <a:buClr>
                <a:srgbClr val="000000"/>
              </a:buClr>
              <a:buSzPts val="1200"/>
              <a:buFont typeface="Helvetica Neue"/>
              <a:buNone/>
            </a:pPr>
            <a:r>
              <a:rPr b="0" i="0" lang="en-US" sz="1200" u="none" cap="none" strike="noStrike">
                <a:solidFill>
                  <a:srgbClr val="000000"/>
                </a:solidFill>
                <a:latin typeface="Helvetica Neue"/>
                <a:ea typeface="Helvetica Neue"/>
                <a:cs typeface="Helvetica Neue"/>
                <a:sym typeface="Helvetica Neue"/>
              </a:rPr>
              <a:t>Superintendent</a:t>
            </a:r>
            <a:endParaRPr b="0" i="0" sz="1800" u="none" cap="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 name="Google Shape;190;p5: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Updated 2/2/24</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6" name="Google Shape;196;p6: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Updated 2/2/24</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 name="Google Shape;202;p7: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SzPts val="1200"/>
              <a:buFont typeface="Calibri"/>
              <a:buNone/>
            </a:pPr>
            <a:r>
              <a:rPr lang="en-US"/>
              <a:t>Updated 2/2/2024</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 name="Google Shape;212;p8: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Updated 2/2/2024</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2" name="Google Shape;222;p9:notes"/>
          <p:cNvSpPr txBox="1"/>
          <p:nvPr>
            <p:ph idx="1" type="body"/>
          </p:nvPr>
        </p:nvSpPr>
        <p:spPr>
          <a:xfrm>
            <a:off x="934721" y="4415791"/>
            <a:ext cx="5140960" cy="4183380"/>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SzPts val="1200"/>
              <a:buFont typeface="Calibri"/>
              <a:buNone/>
            </a:pPr>
            <a:r>
              <a:rPr lang="en-US"/>
              <a:t>Updated 2/2/2024</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3"/>
          <p:cNvSpPr txBox="1"/>
          <p:nvPr>
            <p:ph type="title"/>
          </p:nvPr>
        </p:nvSpPr>
        <p:spPr>
          <a:xfrm>
            <a:off x="685800" y="2130425"/>
            <a:ext cx="7772400" cy="1470025"/>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33"/>
          <p:cNvSpPr txBox="1"/>
          <p:nvPr>
            <p:ph idx="1" type="body"/>
          </p:nvPr>
        </p:nvSpPr>
        <p:spPr>
          <a:xfrm>
            <a:off x="1371600" y="3886200"/>
            <a:ext cx="6400800" cy="175260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700"/>
              </a:spcBef>
              <a:spcAft>
                <a:spcPts val="0"/>
              </a:spcAft>
              <a:buClr>
                <a:srgbClr val="888888"/>
              </a:buClr>
              <a:buSzPts val="3200"/>
              <a:buFont typeface="Calibri"/>
              <a:buNone/>
              <a:defRPr>
                <a:solidFill>
                  <a:srgbClr val="888888"/>
                </a:solidFill>
              </a:defRPr>
            </a:lvl1pPr>
            <a:lvl2pPr indent="-228600" lvl="1" marL="914400" algn="ctr">
              <a:lnSpc>
                <a:spcPct val="100000"/>
              </a:lnSpc>
              <a:spcBef>
                <a:spcPts val="700"/>
              </a:spcBef>
              <a:spcAft>
                <a:spcPts val="0"/>
              </a:spcAft>
              <a:buClr>
                <a:srgbClr val="888888"/>
              </a:buClr>
              <a:buSzPts val="3200"/>
              <a:buFont typeface="Calibri"/>
              <a:buNone/>
              <a:defRPr>
                <a:solidFill>
                  <a:srgbClr val="888888"/>
                </a:solidFill>
              </a:defRPr>
            </a:lvl2pPr>
            <a:lvl3pPr indent="-228600" lvl="2" marL="1371600" algn="ctr">
              <a:lnSpc>
                <a:spcPct val="100000"/>
              </a:lnSpc>
              <a:spcBef>
                <a:spcPts val="700"/>
              </a:spcBef>
              <a:spcAft>
                <a:spcPts val="0"/>
              </a:spcAft>
              <a:buClr>
                <a:srgbClr val="888888"/>
              </a:buClr>
              <a:buSzPts val="3200"/>
              <a:buFont typeface="Calibri"/>
              <a:buNone/>
              <a:defRPr>
                <a:solidFill>
                  <a:srgbClr val="888888"/>
                </a:solidFill>
              </a:defRPr>
            </a:lvl3pPr>
            <a:lvl4pPr indent="-228600" lvl="3" marL="1828800" algn="ctr">
              <a:lnSpc>
                <a:spcPct val="100000"/>
              </a:lnSpc>
              <a:spcBef>
                <a:spcPts val="700"/>
              </a:spcBef>
              <a:spcAft>
                <a:spcPts val="0"/>
              </a:spcAft>
              <a:buClr>
                <a:srgbClr val="888888"/>
              </a:buClr>
              <a:buSzPts val="3200"/>
              <a:buFont typeface="Calibri"/>
              <a:buNone/>
              <a:defRPr>
                <a:solidFill>
                  <a:srgbClr val="888888"/>
                </a:solidFill>
              </a:defRPr>
            </a:lvl4pPr>
            <a:lvl5pPr indent="-228600" lvl="4" marL="2286000" algn="ctr">
              <a:lnSpc>
                <a:spcPct val="100000"/>
              </a:lnSpc>
              <a:spcBef>
                <a:spcPts val="700"/>
              </a:spcBef>
              <a:spcAft>
                <a:spcPts val="0"/>
              </a:spcAft>
              <a:buClr>
                <a:srgbClr val="888888"/>
              </a:buClr>
              <a:buSzPts val="3200"/>
              <a:buFont typeface="Calibri"/>
              <a:buNone/>
              <a:defRPr>
                <a:solidFill>
                  <a:srgbClr val="888888"/>
                </a:solidFill>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12" name="Google Shape;12;p33"/>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46" name="Shape 46"/>
        <p:cNvGrpSpPr/>
        <p:nvPr/>
      </p:nvGrpSpPr>
      <p:grpSpPr>
        <a:xfrm>
          <a:off x="0" y="0"/>
          <a:ext cx="0" cy="0"/>
          <a:chOff x="0" y="0"/>
          <a:chExt cx="0" cy="0"/>
        </a:xfrm>
      </p:grpSpPr>
      <p:sp>
        <p:nvSpPr>
          <p:cNvPr id="47" name="Google Shape;47;p44"/>
          <p:cNvSpPr txBox="1"/>
          <p:nvPr>
            <p:ph type="title"/>
          </p:nvPr>
        </p:nvSpPr>
        <p:spPr>
          <a:xfrm>
            <a:off x="1792288" y="4800600"/>
            <a:ext cx="5486401" cy="566738"/>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000000"/>
              </a:buClr>
              <a:buSzPts val="2000"/>
              <a:buFont typeface="Calibri"/>
              <a:buNone/>
              <a:defRPr b="1" sz="2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8" name="Google Shape;48;p44"/>
          <p:cNvSpPr/>
          <p:nvPr>
            <p:ph idx="2" type="pic"/>
          </p:nvPr>
        </p:nvSpPr>
        <p:spPr>
          <a:xfrm>
            <a:off x="1792288" y="612775"/>
            <a:ext cx="5486401" cy="4114800"/>
          </a:xfrm>
          <a:prstGeom prst="rect">
            <a:avLst/>
          </a:prstGeom>
          <a:noFill/>
          <a:ln>
            <a:noFill/>
          </a:ln>
        </p:spPr>
      </p:sp>
      <p:sp>
        <p:nvSpPr>
          <p:cNvPr id="49" name="Google Shape;49;p44"/>
          <p:cNvSpPr txBox="1"/>
          <p:nvPr>
            <p:ph idx="1" type="body"/>
          </p:nvPr>
        </p:nvSpPr>
        <p:spPr>
          <a:xfrm>
            <a:off x="1792288" y="5367337"/>
            <a:ext cx="5486401" cy="80486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300"/>
              </a:spcBef>
              <a:spcAft>
                <a:spcPts val="0"/>
              </a:spcAft>
              <a:buClr>
                <a:srgbClr val="000000"/>
              </a:buClr>
              <a:buSzPts val="1400"/>
              <a:buFont typeface="Calibri"/>
              <a:buNone/>
              <a:defRPr sz="1400"/>
            </a:lvl1pPr>
            <a:lvl2pPr indent="-228600" lvl="1" marL="914400" algn="l">
              <a:lnSpc>
                <a:spcPct val="100000"/>
              </a:lnSpc>
              <a:spcBef>
                <a:spcPts val="300"/>
              </a:spcBef>
              <a:spcAft>
                <a:spcPts val="0"/>
              </a:spcAft>
              <a:buClr>
                <a:srgbClr val="000000"/>
              </a:buClr>
              <a:buSzPts val="1400"/>
              <a:buFont typeface="Calibri"/>
              <a:buNone/>
              <a:defRPr sz="1400"/>
            </a:lvl2pPr>
            <a:lvl3pPr indent="-228600" lvl="2" marL="1371600" algn="l">
              <a:lnSpc>
                <a:spcPct val="100000"/>
              </a:lnSpc>
              <a:spcBef>
                <a:spcPts val="300"/>
              </a:spcBef>
              <a:spcAft>
                <a:spcPts val="0"/>
              </a:spcAft>
              <a:buClr>
                <a:srgbClr val="000000"/>
              </a:buClr>
              <a:buSzPts val="1400"/>
              <a:buFont typeface="Calibri"/>
              <a:buNone/>
              <a:defRPr sz="1400"/>
            </a:lvl3pPr>
            <a:lvl4pPr indent="-228600" lvl="3" marL="1828800" algn="l">
              <a:lnSpc>
                <a:spcPct val="100000"/>
              </a:lnSpc>
              <a:spcBef>
                <a:spcPts val="300"/>
              </a:spcBef>
              <a:spcAft>
                <a:spcPts val="0"/>
              </a:spcAft>
              <a:buClr>
                <a:srgbClr val="000000"/>
              </a:buClr>
              <a:buSzPts val="1400"/>
              <a:buFont typeface="Calibri"/>
              <a:buNone/>
              <a:defRPr sz="1400"/>
            </a:lvl4pPr>
            <a:lvl5pPr indent="-228600" lvl="4" marL="2286000" algn="l">
              <a:lnSpc>
                <a:spcPct val="100000"/>
              </a:lnSpc>
              <a:spcBef>
                <a:spcPts val="300"/>
              </a:spcBef>
              <a:spcAft>
                <a:spcPts val="0"/>
              </a:spcAft>
              <a:buClr>
                <a:srgbClr val="000000"/>
              </a:buClr>
              <a:buSzPts val="1400"/>
              <a:buFont typeface="Calibri"/>
              <a:buNone/>
              <a:defRPr sz="1400"/>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50" name="Google Shape;50;p44"/>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51" name="Shape 51"/>
        <p:cNvGrpSpPr/>
        <p:nvPr/>
      </p:nvGrpSpPr>
      <p:grpSpPr>
        <a:xfrm>
          <a:off x="0" y="0"/>
          <a:ext cx="0" cy="0"/>
          <a:chOff x="0" y="0"/>
          <a:chExt cx="0" cy="0"/>
        </a:xfrm>
      </p:grpSpPr>
      <p:sp>
        <p:nvSpPr>
          <p:cNvPr id="52" name="Google Shape;52;p45"/>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3" name="Google Shape;53;p45"/>
          <p:cNvSpPr txBox="1"/>
          <p:nvPr>
            <p:ph idx="1" type="body"/>
          </p:nvPr>
        </p:nvSpPr>
        <p:spPr>
          <a:xfrm>
            <a:off x="457200" y="1600200"/>
            <a:ext cx="8229600" cy="452596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54" name="Google Shape;54;p45"/>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55" name="Shape 55"/>
        <p:cNvGrpSpPr/>
        <p:nvPr/>
      </p:nvGrpSpPr>
      <p:grpSpPr>
        <a:xfrm>
          <a:off x="0" y="0"/>
          <a:ext cx="0" cy="0"/>
          <a:chOff x="0" y="0"/>
          <a:chExt cx="0" cy="0"/>
        </a:xfrm>
      </p:grpSpPr>
      <p:sp>
        <p:nvSpPr>
          <p:cNvPr id="56" name="Google Shape;56;p46"/>
          <p:cNvSpPr txBox="1"/>
          <p:nvPr>
            <p:ph type="title"/>
          </p:nvPr>
        </p:nvSpPr>
        <p:spPr>
          <a:xfrm>
            <a:off x="6629400" y="274638"/>
            <a:ext cx="2057400" cy="5851526"/>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 name="Google Shape;57;p46"/>
          <p:cNvSpPr txBox="1"/>
          <p:nvPr>
            <p:ph idx="1" type="body"/>
          </p:nvPr>
        </p:nvSpPr>
        <p:spPr>
          <a:xfrm>
            <a:off x="457200" y="274638"/>
            <a:ext cx="6019800" cy="5851526"/>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58" name="Google Shape;58;p46"/>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7" name="Shape 67"/>
        <p:cNvGrpSpPr/>
        <p:nvPr/>
      </p:nvGrpSpPr>
      <p:grpSpPr>
        <a:xfrm>
          <a:off x="0" y="0"/>
          <a:ext cx="0" cy="0"/>
          <a:chOff x="0" y="0"/>
          <a:chExt cx="0" cy="0"/>
        </a:xfrm>
      </p:grpSpPr>
      <p:sp>
        <p:nvSpPr>
          <p:cNvPr id="68" name="Google Shape;68;p35"/>
          <p:cNvSpPr/>
          <p:nvPr/>
        </p:nvSpPr>
        <p:spPr>
          <a:xfrm>
            <a:off x="304800" y="329184"/>
            <a:ext cx="8532000" cy="6196800"/>
          </a:xfrm>
          <a:prstGeom prst="roundRect">
            <a:avLst>
              <a:gd fmla="val 2081" name="adj"/>
            </a:avLst>
          </a:prstGeom>
          <a:gradFill>
            <a:gsLst>
              <a:gs pos="0">
                <a:srgbClr val="FFFFFF"/>
              </a:gs>
              <a:gs pos="98000">
                <a:srgbClr val="FFFFFF"/>
              </a:gs>
              <a:gs pos="99060">
                <a:srgbClr val="F6F6F6"/>
              </a:gs>
              <a:gs pos="100000">
                <a:srgbClr val="D8D8D8"/>
              </a:gs>
            </a:gsLst>
            <a:lin ang="5400012" scaled="0"/>
          </a:gradFill>
          <a:ln cap="rnd" cmpd="sng" w="9525">
            <a:solidFill>
              <a:srgbClr val="A2A0A0"/>
            </a:solidFill>
            <a:prstDash val="solid"/>
            <a:round/>
            <a:headEnd len="sm" w="sm" type="none"/>
            <a:tailEnd len="sm" w="sm" type="none"/>
          </a:ln>
          <a:effectLst>
            <a:outerShdw blurRad="76200" rotWithShape="0" algn="tl" dir="5400000" dist="508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 name="Google Shape;69;p35"/>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0" name="Google Shape;70;p35"/>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1" name="Google Shape;71;p35"/>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1pPr>
            <a:lvl2pPr indent="0" lvl="1"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2pPr>
            <a:lvl3pPr indent="0" lvl="2"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3pPr>
            <a:lvl4pPr indent="0" lvl="3"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4pPr>
            <a:lvl5pPr indent="0" lvl="4"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5pPr>
            <a:lvl6pPr indent="0" lvl="5"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6pPr>
            <a:lvl7pPr indent="0" lvl="6"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7pPr>
            <a:lvl8pPr indent="0" lvl="7"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8pPr>
            <a:lvl9pPr indent="0" lvl="8"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72" name="Shape 72"/>
        <p:cNvGrpSpPr/>
        <p:nvPr/>
      </p:nvGrpSpPr>
      <p:grpSpPr>
        <a:xfrm>
          <a:off x="0" y="0"/>
          <a:ext cx="0" cy="0"/>
          <a:chOff x="0" y="0"/>
          <a:chExt cx="0" cy="0"/>
        </a:xfrm>
      </p:grpSpPr>
      <p:sp>
        <p:nvSpPr>
          <p:cNvPr id="73" name="Google Shape;73;p47"/>
          <p:cNvSpPr/>
          <p:nvPr/>
        </p:nvSpPr>
        <p:spPr>
          <a:xfrm>
            <a:off x="304800" y="329184"/>
            <a:ext cx="8532000" cy="6196800"/>
          </a:xfrm>
          <a:prstGeom prst="roundRect">
            <a:avLst>
              <a:gd fmla="val 2081" name="adj"/>
            </a:avLst>
          </a:prstGeom>
          <a:gradFill>
            <a:gsLst>
              <a:gs pos="0">
                <a:srgbClr val="FFFFFF"/>
              </a:gs>
              <a:gs pos="98000">
                <a:srgbClr val="FFFFFF"/>
              </a:gs>
              <a:gs pos="99060">
                <a:srgbClr val="F6F6F6"/>
              </a:gs>
              <a:gs pos="100000">
                <a:srgbClr val="D8D8D8"/>
              </a:gs>
            </a:gsLst>
            <a:lin ang="5400012" scaled="0"/>
          </a:gradFill>
          <a:ln cap="rnd" cmpd="sng" w="9525">
            <a:solidFill>
              <a:srgbClr val="A2A0A0"/>
            </a:solidFill>
            <a:prstDash val="solid"/>
            <a:round/>
            <a:headEnd len="sm" w="sm" type="none"/>
            <a:tailEnd len="sm" w="sm" type="none"/>
          </a:ln>
          <a:effectLst>
            <a:outerShdw blurRad="76200" rotWithShape="0" algn="tl" dir="5400000" dist="508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 name="Google Shape;74;p47"/>
          <p:cNvSpPr/>
          <p:nvPr/>
        </p:nvSpPr>
        <p:spPr>
          <a:xfrm>
            <a:off x="418596" y="434163"/>
            <a:ext cx="8306700" cy="3108800"/>
          </a:xfrm>
          <a:prstGeom prst="roundRect">
            <a:avLst>
              <a:gd fmla="val 4578" name="adj"/>
            </a:avLst>
          </a:prstGeom>
          <a:gradFill>
            <a:gsLst>
              <a:gs pos="0">
                <a:schemeClr val="lt1"/>
              </a:gs>
              <a:gs pos="55000">
                <a:srgbClr val="DFDFDF"/>
              </a:gs>
              <a:gs pos="100000">
                <a:srgbClr val="9E9E9E"/>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 name="Google Shape;75;p47"/>
          <p:cNvSpPr txBox="1"/>
          <p:nvPr>
            <p:ph type="ctrTitle"/>
          </p:nvPr>
        </p:nvSpPr>
        <p:spPr>
          <a:xfrm>
            <a:off x="722376" y="1820207"/>
            <a:ext cx="7772400" cy="1828800"/>
          </a:xfrm>
          <a:prstGeom prst="rect">
            <a:avLst/>
          </a:prstGeom>
          <a:noFill/>
          <a:ln>
            <a:noFill/>
          </a:ln>
        </p:spPr>
        <p:txBody>
          <a:bodyPr anchorCtr="0" anchor="b" bIns="45700" lIns="45700" spcFirstLastPara="1" rIns="45700" wrap="square" tIns="45700">
            <a:noAutofit/>
          </a:bodyPr>
          <a:lstStyle>
            <a:lvl1pPr lvl="0" algn="r">
              <a:lnSpc>
                <a:spcPct val="100000"/>
              </a:lnSpc>
              <a:spcBef>
                <a:spcPts val="0"/>
              </a:spcBef>
              <a:spcAft>
                <a:spcPts val="0"/>
              </a:spcAft>
              <a:buClr>
                <a:srgbClr val="FF8C3C"/>
              </a:buClr>
              <a:buSzPts val="4500"/>
              <a:buFont typeface="Verdana"/>
              <a:buNone/>
              <a:defRPr b="1" sz="4500">
                <a:solidFill>
                  <a:srgbClr val="FF8C3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7"/>
          <p:cNvSpPr txBox="1"/>
          <p:nvPr>
            <p:ph idx="1" type="subTitle"/>
          </p:nvPr>
        </p:nvSpPr>
        <p:spPr>
          <a:xfrm>
            <a:off x="722376" y="3685032"/>
            <a:ext cx="7772400" cy="914400"/>
          </a:xfrm>
          <a:prstGeom prst="rect">
            <a:avLst/>
          </a:prstGeom>
          <a:noFill/>
          <a:ln>
            <a:noFill/>
          </a:ln>
        </p:spPr>
        <p:txBody>
          <a:bodyPr anchorCtr="0" anchor="t" bIns="45700" lIns="182875" spcFirstLastPara="1" rIns="91425" wrap="square" tIns="0">
            <a:noAutofit/>
          </a:bodyPr>
          <a:lstStyle>
            <a:lvl1pPr lvl="0" algn="r">
              <a:lnSpc>
                <a:spcPct val="100000"/>
              </a:lnSpc>
              <a:spcBef>
                <a:spcPts val="0"/>
              </a:spcBef>
              <a:spcAft>
                <a:spcPts val="0"/>
              </a:spcAft>
              <a:buSzPts val="1600"/>
              <a:buNone/>
              <a:defRPr sz="2000">
                <a:solidFill>
                  <a:srgbClr val="78766F"/>
                </a:solidFill>
              </a:defRPr>
            </a:lvl1pPr>
            <a:lvl2pPr lvl="1" algn="ctr">
              <a:lnSpc>
                <a:spcPct val="100000"/>
              </a:lnSpc>
              <a:spcBef>
                <a:spcPts val="250"/>
              </a:spcBef>
              <a:spcAft>
                <a:spcPts val="0"/>
              </a:spcAft>
              <a:buSzPts val="1800"/>
              <a:buNone/>
              <a:defRPr/>
            </a:lvl2pPr>
            <a:lvl3pPr lvl="2" algn="ctr">
              <a:lnSpc>
                <a:spcPct val="100000"/>
              </a:lnSpc>
              <a:spcBef>
                <a:spcPts val="250"/>
              </a:spcBef>
              <a:spcAft>
                <a:spcPts val="0"/>
              </a:spcAft>
              <a:buSzPts val="1800"/>
              <a:buNone/>
              <a:defRPr/>
            </a:lvl3pPr>
            <a:lvl4pPr lvl="3" algn="ctr">
              <a:lnSpc>
                <a:spcPct val="100000"/>
              </a:lnSpc>
              <a:spcBef>
                <a:spcPts val="230"/>
              </a:spcBef>
              <a:spcAft>
                <a:spcPts val="0"/>
              </a:spcAft>
              <a:buSzPts val="2016"/>
              <a:buNone/>
              <a:defRPr/>
            </a:lvl4pPr>
            <a:lvl5pPr lvl="4" algn="ctr">
              <a:lnSpc>
                <a:spcPct val="100000"/>
              </a:lnSpc>
              <a:spcBef>
                <a:spcPts val="250"/>
              </a:spcBef>
              <a:spcAft>
                <a:spcPts val="0"/>
              </a:spcAft>
              <a:buSzPts val="1800"/>
              <a:buNone/>
              <a:defRPr/>
            </a:lvl5pPr>
            <a:lvl6pPr lvl="5" algn="ctr">
              <a:lnSpc>
                <a:spcPct val="100000"/>
              </a:lnSpc>
              <a:spcBef>
                <a:spcPts val="250"/>
              </a:spcBef>
              <a:spcAft>
                <a:spcPts val="0"/>
              </a:spcAft>
              <a:buSzPts val="1800"/>
              <a:buNone/>
              <a:defRPr/>
            </a:lvl6pPr>
            <a:lvl7pPr lvl="6" algn="ctr">
              <a:lnSpc>
                <a:spcPct val="100000"/>
              </a:lnSpc>
              <a:spcBef>
                <a:spcPts val="255"/>
              </a:spcBef>
              <a:spcAft>
                <a:spcPts val="0"/>
              </a:spcAft>
              <a:buSzPts val="1800"/>
              <a:buNone/>
              <a:defRPr/>
            </a:lvl7pPr>
            <a:lvl8pPr lvl="7" algn="ctr">
              <a:lnSpc>
                <a:spcPct val="100000"/>
              </a:lnSpc>
              <a:spcBef>
                <a:spcPts val="257"/>
              </a:spcBef>
              <a:spcAft>
                <a:spcPts val="0"/>
              </a:spcAft>
              <a:buSzPts val="1800"/>
              <a:buNone/>
              <a:defRPr/>
            </a:lvl8pPr>
            <a:lvl9pPr lvl="8" algn="ctr">
              <a:lnSpc>
                <a:spcPct val="100000"/>
              </a:lnSpc>
              <a:spcBef>
                <a:spcPts val="255"/>
              </a:spcBef>
              <a:spcAft>
                <a:spcPts val="0"/>
              </a:spcAft>
              <a:buSzPts val="1800"/>
              <a:buNone/>
              <a:defRPr/>
            </a:lvl9pPr>
          </a:lstStyle>
          <a:p/>
        </p:txBody>
      </p:sp>
      <p:sp>
        <p:nvSpPr>
          <p:cNvPr id="77" name="Google Shape;77;p47"/>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8" name="Google Shape;78;p47"/>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9" name="Google Shape;79;p47"/>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1pPr>
            <a:lvl2pPr indent="0" lvl="1"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2pPr>
            <a:lvl3pPr indent="0" lvl="2"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3pPr>
            <a:lvl4pPr indent="0" lvl="3"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4pPr>
            <a:lvl5pPr indent="0" lvl="4"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5pPr>
            <a:lvl6pPr indent="0" lvl="5"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6pPr>
            <a:lvl7pPr indent="0" lvl="6"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7pPr>
            <a:lvl8pPr indent="0" lvl="7"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8pPr>
            <a:lvl9pPr indent="0" lvl="8"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80" name="Shape 80"/>
        <p:cNvGrpSpPr/>
        <p:nvPr/>
      </p:nvGrpSpPr>
      <p:grpSpPr>
        <a:xfrm>
          <a:off x="0" y="0"/>
          <a:ext cx="0" cy="0"/>
          <a:chOff x="0" y="0"/>
          <a:chExt cx="0" cy="0"/>
        </a:xfrm>
      </p:grpSpPr>
      <p:sp>
        <p:nvSpPr>
          <p:cNvPr id="81" name="Google Shape;81;p48"/>
          <p:cNvSpPr txBox="1"/>
          <p:nvPr>
            <p:ph type="title"/>
          </p:nvPr>
        </p:nvSpPr>
        <p:spPr>
          <a:xfrm>
            <a:off x="819150" y="1127467"/>
            <a:ext cx="7505700" cy="127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8C3C"/>
              </a:buClr>
              <a:buSzPts val="3000"/>
              <a:buFont typeface="Verdana"/>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82" name="Google Shape;82;p48"/>
          <p:cNvSpPr txBox="1"/>
          <p:nvPr>
            <p:ph idx="1" type="body"/>
          </p:nvPr>
        </p:nvSpPr>
        <p:spPr>
          <a:xfrm>
            <a:off x="819150" y="2654300"/>
            <a:ext cx="7505700" cy="3264000"/>
          </a:xfrm>
          <a:prstGeom prst="rect">
            <a:avLst/>
          </a:prstGeom>
          <a:noFill/>
          <a:ln>
            <a:noFill/>
          </a:ln>
        </p:spPr>
        <p:txBody>
          <a:bodyPr anchorCtr="0" anchor="t" bIns="91425" lIns="91425" spcFirstLastPara="1" rIns="91425" wrap="square" tIns="91425">
            <a:noAutofit/>
          </a:bodyPr>
          <a:lstStyle>
            <a:lvl1pPr indent="-311150" lvl="0" marL="457200" algn="l">
              <a:lnSpc>
                <a:spcPct val="100000"/>
              </a:lnSpc>
              <a:spcBef>
                <a:spcPts val="0"/>
              </a:spcBef>
              <a:spcAft>
                <a:spcPts val="0"/>
              </a:spcAft>
              <a:buSzPts val="1300"/>
              <a:buChar char="●"/>
              <a:defRPr/>
            </a:lvl1pPr>
            <a:lvl2pPr indent="-298450" lvl="1" marL="914400" algn="l">
              <a:lnSpc>
                <a:spcPct val="100000"/>
              </a:lnSpc>
              <a:spcBef>
                <a:spcPts val="1600"/>
              </a:spcBef>
              <a:spcAft>
                <a:spcPts val="0"/>
              </a:spcAft>
              <a:buSzPts val="1100"/>
              <a:buChar char="○"/>
              <a:defRPr/>
            </a:lvl2pPr>
            <a:lvl3pPr indent="-298450" lvl="2" marL="1371600" algn="l">
              <a:lnSpc>
                <a:spcPct val="100000"/>
              </a:lnSpc>
              <a:spcBef>
                <a:spcPts val="1600"/>
              </a:spcBef>
              <a:spcAft>
                <a:spcPts val="0"/>
              </a:spcAft>
              <a:buSzPts val="1100"/>
              <a:buChar char="■"/>
              <a:defRPr/>
            </a:lvl3pPr>
            <a:lvl4pPr indent="-298450" lvl="3" marL="1828800" algn="l">
              <a:lnSpc>
                <a:spcPct val="100000"/>
              </a:lnSpc>
              <a:spcBef>
                <a:spcPts val="1600"/>
              </a:spcBef>
              <a:spcAft>
                <a:spcPts val="0"/>
              </a:spcAft>
              <a:buSzPts val="1100"/>
              <a:buChar char="●"/>
              <a:defRPr/>
            </a:lvl4pPr>
            <a:lvl5pPr indent="-298450" lvl="4" marL="2286000" algn="l">
              <a:lnSpc>
                <a:spcPct val="100000"/>
              </a:lnSpc>
              <a:spcBef>
                <a:spcPts val="1600"/>
              </a:spcBef>
              <a:spcAft>
                <a:spcPts val="0"/>
              </a:spcAft>
              <a:buSzPts val="1100"/>
              <a:buChar char="○"/>
              <a:defRPr/>
            </a:lvl5pPr>
            <a:lvl6pPr indent="-298450" lvl="5" marL="2743200" algn="l">
              <a:lnSpc>
                <a:spcPct val="100000"/>
              </a:lnSpc>
              <a:spcBef>
                <a:spcPts val="1600"/>
              </a:spcBef>
              <a:spcAft>
                <a:spcPts val="0"/>
              </a:spcAft>
              <a:buSzPts val="1100"/>
              <a:buChar char="■"/>
              <a:defRPr/>
            </a:lvl6pPr>
            <a:lvl7pPr indent="-298450" lvl="6" marL="3200400" algn="l">
              <a:lnSpc>
                <a:spcPct val="100000"/>
              </a:lnSpc>
              <a:spcBef>
                <a:spcPts val="1600"/>
              </a:spcBef>
              <a:spcAft>
                <a:spcPts val="0"/>
              </a:spcAft>
              <a:buSzPts val="1100"/>
              <a:buChar char="●"/>
              <a:defRPr/>
            </a:lvl7pPr>
            <a:lvl8pPr indent="-298450" lvl="7" marL="3657600" algn="l">
              <a:lnSpc>
                <a:spcPct val="100000"/>
              </a:lnSpc>
              <a:spcBef>
                <a:spcPts val="1600"/>
              </a:spcBef>
              <a:spcAft>
                <a:spcPts val="0"/>
              </a:spcAft>
              <a:buSzPts val="1100"/>
              <a:buChar char="○"/>
              <a:defRPr/>
            </a:lvl8pPr>
            <a:lvl9pPr indent="-298450" lvl="8" marL="4114800" algn="l">
              <a:lnSpc>
                <a:spcPct val="100000"/>
              </a:lnSpc>
              <a:spcBef>
                <a:spcPts val="1600"/>
              </a:spcBef>
              <a:spcAft>
                <a:spcPts val="1600"/>
              </a:spcAft>
              <a:buSzPts val="1100"/>
              <a:buChar char="■"/>
              <a:defRPr/>
            </a:lvl9pPr>
          </a:lstStyle>
          <a:p/>
        </p:txBody>
      </p:sp>
      <p:sp>
        <p:nvSpPr>
          <p:cNvPr id="83" name="Google Shape;83;p48"/>
          <p:cNvSpPr txBox="1"/>
          <p:nvPr>
            <p:ph idx="12" type="sldNum"/>
          </p:nvPr>
        </p:nvSpPr>
        <p:spPr>
          <a:xfrm>
            <a:off x="8390734" y="6058224"/>
            <a:ext cx="5487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1pPr>
            <a:lvl2pPr indent="0" lvl="1"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2pPr>
            <a:lvl3pPr indent="0" lvl="2"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3pPr>
            <a:lvl4pPr indent="0" lvl="3"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4pPr>
            <a:lvl5pPr indent="0" lvl="4"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5pPr>
            <a:lvl6pPr indent="0" lvl="5"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6pPr>
            <a:lvl7pPr indent="0" lvl="6"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7pPr>
            <a:lvl8pPr indent="0" lvl="7"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8pPr>
            <a:lvl9pPr indent="0" lvl="8"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84" name="Shape 84"/>
        <p:cNvGrpSpPr/>
        <p:nvPr/>
      </p:nvGrpSpPr>
      <p:grpSpPr>
        <a:xfrm>
          <a:off x="0" y="0"/>
          <a:ext cx="0" cy="0"/>
          <a:chOff x="0" y="0"/>
          <a:chExt cx="0" cy="0"/>
        </a:xfrm>
      </p:grpSpPr>
      <p:sp>
        <p:nvSpPr>
          <p:cNvPr id="85" name="Google Shape;85;p49"/>
          <p:cNvSpPr txBox="1"/>
          <p:nvPr>
            <p:ph type="title"/>
          </p:nvPr>
        </p:nvSpPr>
        <p:spPr>
          <a:xfrm>
            <a:off x="819150" y="1127467"/>
            <a:ext cx="7505700" cy="127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8C3C"/>
              </a:buClr>
              <a:buSzPts val="3000"/>
              <a:buFont typeface="Verdana"/>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86" name="Google Shape;86;p49"/>
          <p:cNvSpPr txBox="1"/>
          <p:nvPr>
            <p:ph idx="1" type="body"/>
          </p:nvPr>
        </p:nvSpPr>
        <p:spPr>
          <a:xfrm>
            <a:off x="819150" y="2654300"/>
            <a:ext cx="3686100" cy="3264000"/>
          </a:xfrm>
          <a:prstGeom prst="rect">
            <a:avLst/>
          </a:prstGeom>
          <a:noFill/>
          <a:ln>
            <a:noFill/>
          </a:ln>
        </p:spPr>
        <p:txBody>
          <a:bodyPr anchorCtr="0" anchor="t" bIns="91425" lIns="91425" spcFirstLastPara="1" rIns="91425" wrap="square" tIns="91425">
            <a:noAutofit/>
          </a:bodyPr>
          <a:lstStyle>
            <a:lvl1pPr indent="-311150" lvl="0" marL="457200" algn="l">
              <a:lnSpc>
                <a:spcPct val="100000"/>
              </a:lnSpc>
              <a:spcBef>
                <a:spcPts val="0"/>
              </a:spcBef>
              <a:spcAft>
                <a:spcPts val="0"/>
              </a:spcAft>
              <a:buSzPts val="1300"/>
              <a:buChar char="●"/>
              <a:defRPr/>
            </a:lvl1pPr>
            <a:lvl2pPr indent="-298450" lvl="1" marL="914400" algn="l">
              <a:lnSpc>
                <a:spcPct val="100000"/>
              </a:lnSpc>
              <a:spcBef>
                <a:spcPts val="1600"/>
              </a:spcBef>
              <a:spcAft>
                <a:spcPts val="0"/>
              </a:spcAft>
              <a:buSzPts val="1100"/>
              <a:buChar char="○"/>
              <a:defRPr/>
            </a:lvl2pPr>
            <a:lvl3pPr indent="-298450" lvl="2" marL="1371600" algn="l">
              <a:lnSpc>
                <a:spcPct val="100000"/>
              </a:lnSpc>
              <a:spcBef>
                <a:spcPts val="1600"/>
              </a:spcBef>
              <a:spcAft>
                <a:spcPts val="0"/>
              </a:spcAft>
              <a:buSzPts val="1100"/>
              <a:buChar char="■"/>
              <a:defRPr/>
            </a:lvl3pPr>
            <a:lvl4pPr indent="-298450" lvl="3" marL="1828800" algn="l">
              <a:lnSpc>
                <a:spcPct val="100000"/>
              </a:lnSpc>
              <a:spcBef>
                <a:spcPts val="1600"/>
              </a:spcBef>
              <a:spcAft>
                <a:spcPts val="0"/>
              </a:spcAft>
              <a:buSzPts val="1100"/>
              <a:buChar char="●"/>
              <a:defRPr/>
            </a:lvl4pPr>
            <a:lvl5pPr indent="-298450" lvl="4" marL="2286000" algn="l">
              <a:lnSpc>
                <a:spcPct val="100000"/>
              </a:lnSpc>
              <a:spcBef>
                <a:spcPts val="1600"/>
              </a:spcBef>
              <a:spcAft>
                <a:spcPts val="0"/>
              </a:spcAft>
              <a:buSzPts val="1100"/>
              <a:buChar char="○"/>
              <a:defRPr/>
            </a:lvl5pPr>
            <a:lvl6pPr indent="-298450" lvl="5" marL="2743200" algn="l">
              <a:lnSpc>
                <a:spcPct val="100000"/>
              </a:lnSpc>
              <a:spcBef>
                <a:spcPts val="1600"/>
              </a:spcBef>
              <a:spcAft>
                <a:spcPts val="0"/>
              </a:spcAft>
              <a:buSzPts val="1100"/>
              <a:buChar char="■"/>
              <a:defRPr/>
            </a:lvl6pPr>
            <a:lvl7pPr indent="-298450" lvl="6" marL="3200400" algn="l">
              <a:lnSpc>
                <a:spcPct val="100000"/>
              </a:lnSpc>
              <a:spcBef>
                <a:spcPts val="1600"/>
              </a:spcBef>
              <a:spcAft>
                <a:spcPts val="0"/>
              </a:spcAft>
              <a:buSzPts val="1100"/>
              <a:buChar char="●"/>
              <a:defRPr/>
            </a:lvl7pPr>
            <a:lvl8pPr indent="-298450" lvl="7" marL="3657600" algn="l">
              <a:lnSpc>
                <a:spcPct val="100000"/>
              </a:lnSpc>
              <a:spcBef>
                <a:spcPts val="1600"/>
              </a:spcBef>
              <a:spcAft>
                <a:spcPts val="0"/>
              </a:spcAft>
              <a:buSzPts val="1100"/>
              <a:buChar char="○"/>
              <a:defRPr/>
            </a:lvl8pPr>
            <a:lvl9pPr indent="-298450" lvl="8" marL="4114800" algn="l">
              <a:lnSpc>
                <a:spcPct val="100000"/>
              </a:lnSpc>
              <a:spcBef>
                <a:spcPts val="1600"/>
              </a:spcBef>
              <a:spcAft>
                <a:spcPts val="1600"/>
              </a:spcAft>
              <a:buSzPts val="1100"/>
              <a:buChar char="■"/>
              <a:defRPr/>
            </a:lvl9pPr>
          </a:lstStyle>
          <a:p/>
        </p:txBody>
      </p:sp>
      <p:sp>
        <p:nvSpPr>
          <p:cNvPr id="87" name="Google Shape;87;p49"/>
          <p:cNvSpPr txBox="1"/>
          <p:nvPr>
            <p:ph idx="2" type="body"/>
          </p:nvPr>
        </p:nvSpPr>
        <p:spPr>
          <a:xfrm>
            <a:off x="4638675" y="2654300"/>
            <a:ext cx="3686100" cy="3264000"/>
          </a:xfrm>
          <a:prstGeom prst="rect">
            <a:avLst/>
          </a:prstGeom>
          <a:noFill/>
          <a:ln>
            <a:noFill/>
          </a:ln>
        </p:spPr>
        <p:txBody>
          <a:bodyPr anchorCtr="0" anchor="t" bIns="91425" lIns="91425" spcFirstLastPara="1" rIns="91425" wrap="square" tIns="91425">
            <a:noAutofit/>
          </a:bodyPr>
          <a:lstStyle>
            <a:lvl1pPr indent="-311150" lvl="0" marL="457200" algn="l">
              <a:lnSpc>
                <a:spcPct val="100000"/>
              </a:lnSpc>
              <a:spcBef>
                <a:spcPts val="0"/>
              </a:spcBef>
              <a:spcAft>
                <a:spcPts val="0"/>
              </a:spcAft>
              <a:buSzPts val="1300"/>
              <a:buChar char="●"/>
              <a:defRPr/>
            </a:lvl1pPr>
            <a:lvl2pPr indent="-298450" lvl="1" marL="914400" algn="l">
              <a:lnSpc>
                <a:spcPct val="100000"/>
              </a:lnSpc>
              <a:spcBef>
                <a:spcPts val="1600"/>
              </a:spcBef>
              <a:spcAft>
                <a:spcPts val="0"/>
              </a:spcAft>
              <a:buSzPts val="1100"/>
              <a:buChar char="○"/>
              <a:defRPr/>
            </a:lvl2pPr>
            <a:lvl3pPr indent="-298450" lvl="2" marL="1371600" algn="l">
              <a:lnSpc>
                <a:spcPct val="100000"/>
              </a:lnSpc>
              <a:spcBef>
                <a:spcPts val="1600"/>
              </a:spcBef>
              <a:spcAft>
                <a:spcPts val="0"/>
              </a:spcAft>
              <a:buSzPts val="1100"/>
              <a:buChar char="■"/>
              <a:defRPr/>
            </a:lvl3pPr>
            <a:lvl4pPr indent="-298450" lvl="3" marL="1828800" algn="l">
              <a:lnSpc>
                <a:spcPct val="100000"/>
              </a:lnSpc>
              <a:spcBef>
                <a:spcPts val="1600"/>
              </a:spcBef>
              <a:spcAft>
                <a:spcPts val="0"/>
              </a:spcAft>
              <a:buSzPts val="1100"/>
              <a:buChar char="●"/>
              <a:defRPr/>
            </a:lvl4pPr>
            <a:lvl5pPr indent="-298450" lvl="4" marL="2286000" algn="l">
              <a:lnSpc>
                <a:spcPct val="100000"/>
              </a:lnSpc>
              <a:spcBef>
                <a:spcPts val="1600"/>
              </a:spcBef>
              <a:spcAft>
                <a:spcPts val="0"/>
              </a:spcAft>
              <a:buSzPts val="1100"/>
              <a:buChar char="○"/>
              <a:defRPr/>
            </a:lvl5pPr>
            <a:lvl6pPr indent="-298450" lvl="5" marL="2743200" algn="l">
              <a:lnSpc>
                <a:spcPct val="100000"/>
              </a:lnSpc>
              <a:spcBef>
                <a:spcPts val="1600"/>
              </a:spcBef>
              <a:spcAft>
                <a:spcPts val="0"/>
              </a:spcAft>
              <a:buSzPts val="1100"/>
              <a:buChar char="■"/>
              <a:defRPr/>
            </a:lvl6pPr>
            <a:lvl7pPr indent="-298450" lvl="6" marL="3200400" algn="l">
              <a:lnSpc>
                <a:spcPct val="100000"/>
              </a:lnSpc>
              <a:spcBef>
                <a:spcPts val="1600"/>
              </a:spcBef>
              <a:spcAft>
                <a:spcPts val="0"/>
              </a:spcAft>
              <a:buSzPts val="1100"/>
              <a:buChar char="●"/>
              <a:defRPr/>
            </a:lvl7pPr>
            <a:lvl8pPr indent="-298450" lvl="7" marL="3657600" algn="l">
              <a:lnSpc>
                <a:spcPct val="100000"/>
              </a:lnSpc>
              <a:spcBef>
                <a:spcPts val="1600"/>
              </a:spcBef>
              <a:spcAft>
                <a:spcPts val="0"/>
              </a:spcAft>
              <a:buSzPts val="1100"/>
              <a:buChar char="○"/>
              <a:defRPr/>
            </a:lvl8pPr>
            <a:lvl9pPr indent="-298450" lvl="8" marL="4114800" algn="l">
              <a:lnSpc>
                <a:spcPct val="100000"/>
              </a:lnSpc>
              <a:spcBef>
                <a:spcPts val="1600"/>
              </a:spcBef>
              <a:spcAft>
                <a:spcPts val="1600"/>
              </a:spcAft>
              <a:buSzPts val="1100"/>
              <a:buChar char="■"/>
              <a:defRPr/>
            </a:lvl9pPr>
          </a:lstStyle>
          <a:p/>
        </p:txBody>
      </p:sp>
      <p:sp>
        <p:nvSpPr>
          <p:cNvPr id="88" name="Google Shape;88;p49"/>
          <p:cNvSpPr txBox="1"/>
          <p:nvPr>
            <p:ph idx="12" type="sldNum"/>
          </p:nvPr>
        </p:nvSpPr>
        <p:spPr>
          <a:xfrm>
            <a:off x="8390734" y="6058224"/>
            <a:ext cx="5487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1pPr>
            <a:lvl2pPr indent="0" lvl="1"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2pPr>
            <a:lvl3pPr indent="0" lvl="2"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3pPr>
            <a:lvl4pPr indent="0" lvl="3"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4pPr>
            <a:lvl5pPr indent="0" lvl="4"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5pPr>
            <a:lvl6pPr indent="0" lvl="5"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6pPr>
            <a:lvl7pPr indent="0" lvl="6"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7pPr>
            <a:lvl8pPr indent="0" lvl="7"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8pPr>
            <a:lvl9pPr indent="0" lvl="8"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type="secHead">
  <p:cSld name="SECTION_HEADER">
    <p:bg>
      <p:bgPr>
        <a:solidFill>
          <a:schemeClr val="accent3"/>
        </a:solidFill>
      </p:bgPr>
    </p:bg>
    <p:spTree>
      <p:nvGrpSpPr>
        <p:cNvPr id="89" name="Shape 89"/>
        <p:cNvGrpSpPr/>
        <p:nvPr/>
      </p:nvGrpSpPr>
      <p:grpSpPr>
        <a:xfrm>
          <a:off x="0" y="0"/>
          <a:ext cx="0" cy="0"/>
          <a:chOff x="0" y="0"/>
          <a:chExt cx="0" cy="0"/>
        </a:xfrm>
      </p:grpSpPr>
      <p:sp>
        <p:nvSpPr>
          <p:cNvPr id="90" name="Google Shape;90;p50"/>
          <p:cNvSpPr txBox="1"/>
          <p:nvPr>
            <p:ph type="title"/>
          </p:nvPr>
        </p:nvSpPr>
        <p:spPr>
          <a:xfrm>
            <a:off x="1888684" y="2328133"/>
            <a:ext cx="5377500" cy="219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3200"/>
              <a:buFont typeface="Verdana"/>
              <a:buNone/>
              <a:defRPr sz="3200">
                <a:solidFill>
                  <a:schemeClr val="dk2"/>
                </a:solidFill>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p:txBody>
      </p:sp>
      <p:sp>
        <p:nvSpPr>
          <p:cNvPr id="91" name="Google Shape;91;p50"/>
          <p:cNvSpPr txBox="1"/>
          <p:nvPr>
            <p:ph idx="12" type="sldNum"/>
          </p:nvPr>
        </p:nvSpPr>
        <p:spPr>
          <a:xfrm>
            <a:off x="8390734" y="6058224"/>
            <a:ext cx="5487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1pPr>
            <a:lvl2pPr indent="0" lvl="1"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2pPr>
            <a:lvl3pPr indent="0" lvl="2"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3pPr>
            <a:lvl4pPr indent="0" lvl="3"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4pPr>
            <a:lvl5pPr indent="0" lvl="4"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5pPr>
            <a:lvl6pPr indent="0" lvl="5"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6pPr>
            <a:lvl7pPr indent="0" lvl="6"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7pPr>
            <a:lvl8pPr indent="0" lvl="7"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8pPr>
            <a:lvl9pPr indent="0" lvl="8" marL="0" algn="r">
              <a:lnSpc>
                <a:spcPct val="100000"/>
              </a:lnSpc>
              <a:spcBef>
                <a:spcPts val="0"/>
              </a:spcBef>
              <a:spcAft>
                <a:spcPts val="0"/>
              </a:spcAft>
              <a:buClr>
                <a:srgbClr val="A5A298"/>
              </a:buClr>
              <a:buSzPts val="1000"/>
              <a:buFont typeface="Arial"/>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51"/>
          <p:cNvSpPr txBox="1"/>
          <p:nvPr>
            <p:ph type="title"/>
          </p:nvPr>
        </p:nvSpPr>
        <p:spPr>
          <a:xfrm>
            <a:off x="502920" y="4983480"/>
            <a:ext cx="8184000" cy="1051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FF8C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51"/>
          <p:cNvSpPr txBox="1"/>
          <p:nvPr>
            <p:ph idx="1" type="body"/>
          </p:nvPr>
        </p:nvSpPr>
        <p:spPr>
          <a:xfrm>
            <a:off x="502920" y="530352"/>
            <a:ext cx="8184000" cy="4188000"/>
          </a:xfrm>
          <a:prstGeom prst="rect">
            <a:avLst/>
          </a:prstGeom>
          <a:noFill/>
          <a:ln>
            <a:noFill/>
          </a:ln>
        </p:spPr>
        <p:txBody>
          <a:bodyPr anchorCtr="0" anchor="t" bIns="45700" lIns="182875" spcFirstLastPara="1" rIns="91425" wrap="square" tIns="91425">
            <a:noAutofit/>
          </a:bodyPr>
          <a:lstStyle>
            <a:lvl1pPr indent="-320040" lvl="0" marL="457200" algn="l">
              <a:lnSpc>
                <a:spcPct val="100000"/>
              </a:lnSpc>
              <a:spcBef>
                <a:spcPts val="250"/>
              </a:spcBef>
              <a:spcAft>
                <a:spcPts val="0"/>
              </a:spcAft>
              <a:buSzPts val="1440"/>
              <a:buChar char="●"/>
              <a:defRPr/>
            </a:lvl1pPr>
            <a:lvl2pPr indent="-342900" lvl="1" marL="914400" algn="l">
              <a:lnSpc>
                <a:spcPct val="100000"/>
              </a:lnSpc>
              <a:spcBef>
                <a:spcPts val="250"/>
              </a:spcBef>
              <a:spcAft>
                <a:spcPts val="0"/>
              </a:spcAft>
              <a:buSzPts val="1800"/>
              <a:buChar char="◦"/>
              <a:defRPr/>
            </a:lvl2pPr>
            <a:lvl3pPr indent="-342900" lvl="2" marL="1371600" algn="l">
              <a:lnSpc>
                <a:spcPct val="100000"/>
              </a:lnSpc>
              <a:spcBef>
                <a:spcPts val="250"/>
              </a:spcBef>
              <a:spcAft>
                <a:spcPts val="0"/>
              </a:spcAft>
              <a:buSzPts val="1800"/>
              <a:buChar char="⚫"/>
              <a:defRPr/>
            </a:lvl3pPr>
            <a:lvl4pPr indent="-356616" lvl="3" marL="1828800" algn="l">
              <a:lnSpc>
                <a:spcPct val="100000"/>
              </a:lnSpc>
              <a:spcBef>
                <a:spcPts val="230"/>
              </a:spcBef>
              <a:spcAft>
                <a:spcPts val="0"/>
              </a:spcAft>
              <a:buSzPts val="2016"/>
              <a:buChar char="◦"/>
              <a:defRPr/>
            </a:lvl4pPr>
            <a:lvl5pPr indent="-342900" lvl="4" marL="2286000" algn="l">
              <a:lnSpc>
                <a:spcPct val="100000"/>
              </a:lnSpc>
              <a:spcBef>
                <a:spcPts val="250"/>
              </a:spcBef>
              <a:spcAft>
                <a:spcPts val="0"/>
              </a:spcAft>
              <a:buSzPts val="1800"/>
              <a:buChar char="⚫"/>
              <a:defRPr/>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95" name="Google Shape;95;p51"/>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96" name="Google Shape;96;p51"/>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97" name="Google Shape;97;p51"/>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US"/>
              <a:t>‹#›</a:t>
            </a:fld>
            <a:endParaRPr b="0" sz="1000">
              <a:solidFill>
                <a:srgbClr val="323232"/>
              </a:solidFill>
              <a:latin typeface="Nunito"/>
              <a:ea typeface="Nunito"/>
              <a:cs typeface="Nunito"/>
              <a:sym typeface="Nunito"/>
            </a:endParaRPr>
          </a:p>
        </p:txBody>
      </p:sp>
    </p:spTree>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98" name="Shape 98"/>
        <p:cNvGrpSpPr/>
        <p:nvPr/>
      </p:nvGrpSpPr>
      <p:grpSpPr>
        <a:xfrm>
          <a:off x="0" y="0"/>
          <a:ext cx="0" cy="0"/>
          <a:chOff x="0" y="0"/>
          <a:chExt cx="0" cy="0"/>
        </a:xfrm>
      </p:grpSpPr>
      <p:sp>
        <p:nvSpPr>
          <p:cNvPr id="99" name="Google Shape;99;p52"/>
          <p:cNvSpPr/>
          <p:nvPr/>
        </p:nvSpPr>
        <p:spPr>
          <a:xfrm>
            <a:off x="304800" y="329184"/>
            <a:ext cx="8532000" cy="6196800"/>
          </a:xfrm>
          <a:prstGeom prst="roundRect">
            <a:avLst>
              <a:gd fmla="val 2081" name="adj"/>
            </a:avLst>
          </a:prstGeom>
          <a:gradFill>
            <a:gsLst>
              <a:gs pos="0">
                <a:srgbClr val="FFFFFF"/>
              </a:gs>
              <a:gs pos="98000">
                <a:srgbClr val="FFFFFF"/>
              </a:gs>
              <a:gs pos="99060">
                <a:srgbClr val="F6F6F6"/>
              </a:gs>
              <a:gs pos="100000">
                <a:srgbClr val="D8D8D8"/>
              </a:gs>
            </a:gsLst>
            <a:lin ang="5400012" scaled="0"/>
          </a:gradFill>
          <a:ln cap="rnd" cmpd="sng" w="9525">
            <a:solidFill>
              <a:srgbClr val="A2A0A0"/>
            </a:solidFill>
            <a:prstDash val="solid"/>
            <a:round/>
            <a:headEnd len="sm" w="sm" type="none"/>
            <a:tailEnd len="sm" w="sm" type="none"/>
          </a:ln>
          <a:effectLst>
            <a:outerShdw blurRad="76200" rotWithShape="0" algn="tl" dir="5400000" dist="508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0" name="Google Shape;100;p52"/>
          <p:cNvSpPr/>
          <p:nvPr/>
        </p:nvSpPr>
        <p:spPr>
          <a:xfrm>
            <a:off x="418596" y="434163"/>
            <a:ext cx="8306700" cy="4341200"/>
          </a:xfrm>
          <a:prstGeom prst="roundRect">
            <a:avLst>
              <a:gd fmla="val 2127" name="adj"/>
            </a:avLst>
          </a:prstGeom>
          <a:gradFill>
            <a:gsLst>
              <a:gs pos="0">
                <a:schemeClr val="lt1"/>
              </a:gs>
              <a:gs pos="55000">
                <a:srgbClr val="DFDFDF"/>
              </a:gs>
              <a:gs pos="100000">
                <a:srgbClr val="9E9E9E"/>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1" name="Google Shape;101;p52"/>
          <p:cNvSpPr txBox="1"/>
          <p:nvPr>
            <p:ph type="title"/>
          </p:nvPr>
        </p:nvSpPr>
        <p:spPr>
          <a:xfrm>
            <a:off x="468344" y="4928616"/>
            <a:ext cx="8184000" cy="676800"/>
          </a:xfrm>
          <a:prstGeom prst="rect">
            <a:avLst/>
          </a:prstGeom>
          <a:noFill/>
          <a:ln>
            <a:noFill/>
          </a:ln>
        </p:spPr>
        <p:txBody>
          <a:bodyPr anchorCtr="0" anchor="b" bIns="0" lIns="91425" spcFirstLastPara="1" rIns="91425" wrap="square" tIns="45700">
            <a:noAutofit/>
          </a:bodyPr>
          <a:lstStyle>
            <a:lvl1pPr lvl="0" algn="l">
              <a:lnSpc>
                <a:spcPct val="100000"/>
              </a:lnSpc>
              <a:spcBef>
                <a:spcPts val="0"/>
              </a:spcBef>
              <a:spcAft>
                <a:spcPts val="0"/>
              </a:spcAft>
              <a:buClr>
                <a:srgbClr val="78766F"/>
              </a:buClr>
              <a:buSzPts val="3600"/>
              <a:buFont typeface="Verdana"/>
              <a:buNone/>
              <a:defRPr b="0" sz="3600" cap="none">
                <a:solidFill>
                  <a:srgbClr val="78766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52"/>
          <p:cNvSpPr txBox="1"/>
          <p:nvPr>
            <p:ph idx="1" type="body"/>
          </p:nvPr>
        </p:nvSpPr>
        <p:spPr>
          <a:xfrm>
            <a:off x="468344" y="5624484"/>
            <a:ext cx="8184000" cy="420400"/>
          </a:xfrm>
          <a:prstGeom prst="rect">
            <a:avLst/>
          </a:prstGeom>
          <a:noFill/>
          <a:ln>
            <a:noFill/>
          </a:ln>
        </p:spPr>
        <p:txBody>
          <a:bodyPr anchorCtr="0" anchor="t" bIns="45700" lIns="118850" spcFirstLastPara="1" rIns="91425" wrap="square" tIns="0">
            <a:noAutofit/>
          </a:bodyPr>
          <a:lstStyle>
            <a:lvl1pPr indent="-228600" lvl="0" marL="457200" marR="36576" algn="l">
              <a:lnSpc>
                <a:spcPct val="100000"/>
              </a:lnSpc>
              <a:spcBef>
                <a:spcPts val="0"/>
              </a:spcBef>
              <a:spcAft>
                <a:spcPts val="0"/>
              </a:spcAft>
              <a:buSzPts val="1440"/>
              <a:buNone/>
              <a:defRPr b="0" sz="1800">
                <a:solidFill>
                  <a:srgbClr val="B75C00"/>
                </a:solidFill>
              </a:defRPr>
            </a:lvl1pPr>
            <a:lvl2pPr indent="-228600" lvl="1" marL="914400" algn="l">
              <a:lnSpc>
                <a:spcPct val="100000"/>
              </a:lnSpc>
              <a:spcBef>
                <a:spcPts val="250"/>
              </a:spcBef>
              <a:spcAft>
                <a:spcPts val="0"/>
              </a:spcAft>
              <a:buSzPts val="1800"/>
              <a:buNone/>
              <a:defRPr sz="1800">
                <a:solidFill>
                  <a:srgbClr val="888888"/>
                </a:solidFill>
              </a:defRPr>
            </a:lvl2pPr>
            <a:lvl3pPr indent="-228600" lvl="2" marL="1371600" algn="l">
              <a:lnSpc>
                <a:spcPct val="100000"/>
              </a:lnSpc>
              <a:spcBef>
                <a:spcPts val="250"/>
              </a:spcBef>
              <a:spcAft>
                <a:spcPts val="0"/>
              </a:spcAft>
              <a:buSzPts val="1600"/>
              <a:buNone/>
              <a:defRPr sz="1600">
                <a:solidFill>
                  <a:srgbClr val="888888"/>
                </a:solidFill>
              </a:defRPr>
            </a:lvl3pPr>
            <a:lvl4pPr indent="-228600" lvl="3" marL="1828800" algn="l">
              <a:lnSpc>
                <a:spcPct val="100000"/>
              </a:lnSpc>
              <a:spcBef>
                <a:spcPts val="230"/>
              </a:spcBef>
              <a:spcAft>
                <a:spcPts val="0"/>
              </a:spcAft>
              <a:buSzPts val="1568"/>
              <a:buNone/>
              <a:defRPr sz="1400">
                <a:solidFill>
                  <a:srgbClr val="888888"/>
                </a:solidFill>
              </a:defRPr>
            </a:lvl4pPr>
            <a:lvl5pPr indent="-228600" lvl="4" marL="2286000" algn="l">
              <a:lnSpc>
                <a:spcPct val="100000"/>
              </a:lnSpc>
              <a:spcBef>
                <a:spcPts val="250"/>
              </a:spcBef>
              <a:spcAft>
                <a:spcPts val="0"/>
              </a:spcAft>
              <a:buSzPts val="1400"/>
              <a:buNone/>
              <a:defRPr sz="1400">
                <a:solidFill>
                  <a:srgbClr val="888888"/>
                </a:solidFill>
              </a:defRPr>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03" name="Google Shape;103;p52"/>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04" name="Google Shape;104;p52"/>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05" name="Google Shape;105;p52"/>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1pPr>
            <a:lvl2pPr indent="0" lvl="1"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2pPr>
            <a:lvl3pPr indent="0" lvl="2"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3pPr>
            <a:lvl4pPr indent="0" lvl="3"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4pPr>
            <a:lvl5pPr indent="0" lvl="4"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5pPr>
            <a:lvl6pPr indent="0" lvl="5"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6pPr>
            <a:lvl7pPr indent="0" lvl="6"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7pPr>
            <a:lvl8pPr indent="0" lvl="7"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8pPr>
            <a:lvl9pPr indent="0" lvl="8"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tx">
  <p:cSld name="TITLE_AND_BODY">
    <p:spTree>
      <p:nvGrpSpPr>
        <p:cNvPr id="13" name="Shape 13"/>
        <p:cNvGrpSpPr/>
        <p:nvPr/>
      </p:nvGrpSpPr>
      <p:grpSpPr>
        <a:xfrm>
          <a:off x="0" y="0"/>
          <a:ext cx="0" cy="0"/>
          <a:chOff x="0" y="0"/>
          <a:chExt cx="0" cy="0"/>
        </a:xfrm>
      </p:grpSpPr>
      <p:sp>
        <p:nvSpPr>
          <p:cNvPr id="14" name="Google Shape;14;p36"/>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6"/>
          <p:cNvSpPr txBox="1"/>
          <p:nvPr>
            <p:ph idx="1" type="body"/>
          </p:nvPr>
        </p:nvSpPr>
        <p:spPr>
          <a:xfrm>
            <a:off x="457200" y="1600200"/>
            <a:ext cx="8229600" cy="452596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16" name="Google Shape;16;p36"/>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 name="Shape 106"/>
        <p:cNvGrpSpPr/>
        <p:nvPr/>
      </p:nvGrpSpPr>
      <p:grpSpPr>
        <a:xfrm>
          <a:off x="0" y="0"/>
          <a:ext cx="0" cy="0"/>
          <a:chOff x="0" y="0"/>
          <a:chExt cx="0" cy="0"/>
        </a:xfrm>
      </p:grpSpPr>
      <p:sp>
        <p:nvSpPr>
          <p:cNvPr id="107" name="Google Shape;107;p53"/>
          <p:cNvSpPr txBox="1"/>
          <p:nvPr>
            <p:ph type="title"/>
          </p:nvPr>
        </p:nvSpPr>
        <p:spPr>
          <a:xfrm>
            <a:off x="502920" y="4985589"/>
            <a:ext cx="8184000" cy="1051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FF8C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53"/>
          <p:cNvSpPr txBox="1"/>
          <p:nvPr>
            <p:ph idx="1" type="body"/>
          </p:nvPr>
        </p:nvSpPr>
        <p:spPr>
          <a:xfrm>
            <a:off x="514352" y="530352"/>
            <a:ext cx="3931800" cy="4389200"/>
          </a:xfrm>
          <a:prstGeom prst="rect">
            <a:avLst/>
          </a:prstGeom>
          <a:noFill/>
          <a:ln>
            <a:noFill/>
          </a:ln>
        </p:spPr>
        <p:txBody>
          <a:bodyPr anchorCtr="0" anchor="t" bIns="45700" lIns="182875" spcFirstLastPara="1" rIns="91425" wrap="square" tIns="91425">
            <a:noAutofit/>
          </a:bodyPr>
          <a:lstStyle>
            <a:lvl1pPr indent="-360680" lvl="0" marL="457200" algn="l">
              <a:lnSpc>
                <a:spcPct val="100000"/>
              </a:lnSpc>
              <a:spcBef>
                <a:spcPts val="250"/>
              </a:spcBef>
              <a:spcAft>
                <a:spcPts val="0"/>
              </a:spcAft>
              <a:buSzPts val="2080"/>
              <a:buChar char="●"/>
              <a:defRPr sz="2600"/>
            </a:lvl1pPr>
            <a:lvl2pPr indent="-368300" lvl="1" marL="914400" algn="l">
              <a:lnSpc>
                <a:spcPct val="100000"/>
              </a:lnSpc>
              <a:spcBef>
                <a:spcPts val="250"/>
              </a:spcBef>
              <a:spcAft>
                <a:spcPts val="0"/>
              </a:spcAft>
              <a:buSzPts val="2200"/>
              <a:buChar char="◦"/>
              <a:defRPr sz="2200"/>
            </a:lvl2pPr>
            <a:lvl3pPr indent="-355600" lvl="2" marL="1371600" algn="l">
              <a:lnSpc>
                <a:spcPct val="100000"/>
              </a:lnSpc>
              <a:spcBef>
                <a:spcPts val="250"/>
              </a:spcBef>
              <a:spcAft>
                <a:spcPts val="0"/>
              </a:spcAft>
              <a:buSzPts val="2000"/>
              <a:buChar char="⚫"/>
              <a:defRPr sz="2000"/>
            </a:lvl3pPr>
            <a:lvl4pPr indent="-356616" lvl="3" marL="1828800" algn="l">
              <a:lnSpc>
                <a:spcPct val="100000"/>
              </a:lnSpc>
              <a:spcBef>
                <a:spcPts val="230"/>
              </a:spcBef>
              <a:spcAft>
                <a:spcPts val="0"/>
              </a:spcAft>
              <a:buSzPts val="2016"/>
              <a:buChar char="◦"/>
              <a:defRPr sz="1800"/>
            </a:lvl4pPr>
            <a:lvl5pPr indent="-342900" lvl="4" marL="2286000" algn="l">
              <a:lnSpc>
                <a:spcPct val="100000"/>
              </a:lnSpc>
              <a:spcBef>
                <a:spcPts val="250"/>
              </a:spcBef>
              <a:spcAft>
                <a:spcPts val="0"/>
              </a:spcAft>
              <a:buSzPts val="1800"/>
              <a:buChar char="⚫"/>
              <a:defRPr sz="1800"/>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09" name="Google Shape;109;p53"/>
          <p:cNvSpPr txBox="1"/>
          <p:nvPr>
            <p:ph idx="2" type="body"/>
          </p:nvPr>
        </p:nvSpPr>
        <p:spPr>
          <a:xfrm>
            <a:off x="4755360" y="530352"/>
            <a:ext cx="3931800" cy="4389200"/>
          </a:xfrm>
          <a:prstGeom prst="rect">
            <a:avLst/>
          </a:prstGeom>
          <a:noFill/>
          <a:ln>
            <a:noFill/>
          </a:ln>
        </p:spPr>
        <p:txBody>
          <a:bodyPr anchorCtr="0" anchor="t" bIns="45700" lIns="182875" spcFirstLastPara="1" rIns="91425" wrap="square" tIns="91425">
            <a:noAutofit/>
          </a:bodyPr>
          <a:lstStyle>
            <a:lvl1pPr indent="-360680" lvl="0" marL="457200" algn="l">
              <a:lnSpc>
                <a:spcPct val="100000"/>
              </a:lnSpc>
              <a:spcBef>
                <a:spcPts val="250"/>
              </a:spcBef>
              <a:spcAft>
                <a:spcPts val="0"/>
              </a:spcAft>
              <a:buSzPts val="2080"/>
              <a:buChar char="●"/>
              <a:defRPr sz="2600"/>
            </a:lvl1pPr>
            <a:lvl2pPr indent="-368300" lvl="1" marL="914400" algn="l">
              <a:lnSpc>
                <a:spcPct val="100000"/>
              </a:lnSpc>
              <a:spcBef>
                <a:spcPts val="250"/>
              </a:spcBef>
              <a:spcAft>
                <a:spcPts val="0"/>
              </a:spcAft>
              <a:buSzPts val="2200"/>
              <a:buChar char="◦"/>
              <a:defRPr sz="2200"/>
            </a:lvl2pPr>
            <a:lvl3pPr indent="-355600" lvl="2" marL="1371600" algn="l">
              <a:lnSpc>
                <a:spcPct val="100000"/>
              </a:lnSpc>
              <a:spcBef>
                <a:spcPts val="250"/>
              </a:spcBef>
              <a:spcAft>
                <a:spcPts val="0"/>
              </a:spcAft>
              <a:buSzPts val="2000"/>
              <a:buChar char="⚫"/>
              <a:defRPr sz="2000"/>
            </a:lvl3pPr>
            <a:lvl4pPr indent="-356616" lvl="3" marL="1828800" algn="l">
              <a:lnSpc>
                <a:spcPct val="100000"/>
              </a:lnSpc>
              <a:spcBef>
                <a:spcPts val="230"/>
              </a:spcBef>
              <a:spcAft>
                <a:spcPts val="0"/>
              </a:spcAft>
              <a:buSzPts val="2016"/>
              <a:buChar char="◦"/>
              <a:defRPr sz="1800"/>
            </a:lvl4pPr>
            <a:lvl5pPr indent="-342900" lvl="4" marL="2286000" algn="l">
              <a:lnSpc>
                <a:spcPct val="100000"/>
              </a:lnSpc>
              <a:spcBef>
                <a:spcPts val="250"/>
              </a:spcBef>
              <a:spcAft>
                <a:spcPts val="0"/>
              </a:spcAft>
              <a:buSzPts val="1800"/>
              <a:buChar char="⚫"/>
              <a:defRPr sz="1800"/>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10" name="Google Shape;110;p53"/>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11" name="Google Shape;111;p53"/>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12" name="Google Shape;112;p53"/>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7F7F7F"/>
              </a:buClr>
              <a:buSzPts val="1200"/>
              <a:buFont typeface="Times New Roman"/>
              <a:buNone/>
              <a:defRPr b="1" i="0" sz="1200" u="none" cap="none" strike="noStrike">
                <a:solidFill>
                  <a:srgbClr val="7F7F7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US"/>
              <a:t>‹#›</a:t>
            </a:fld>
            <a:endParaRPr b="0" sz="1000">
              <a:solidFill>
                <a:srgbClr val="323232"/>
              </a:solidFill>
              <a:latin typeface="Nunito"/>
              <a:ea typeface="Nunito"/>
              <a:cs typeface="Nunito"/>
              <a:sym typeface="Nunito"/>
            </a:endParaRPr>
          </a:p>
        </p:txBody>
      </p:sp>
    </p:spTree>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54"/>
          <p:cNvSpPr txBox="1"/>
          <p:nvPr>
            <p:ph type="title"/>
          </p:nvPr>
        </p:nvSpPr>
        <p:spPr>
          <a:xfrm>
            <a:off x="502920" y="4983480"/>
            <a:ext cx="8184000" cy="1051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FF8C3C"/>
              </a:buClr>
              <a:buSzPts val="3600"/>
              <a:buFont typeface="Verdana"/>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54"/>
          <p:cNvSpPr txBox="1"/>
          <p:nvPr>
            <p:ph idx="1" type="body"/>
          </p:nvPr>
        </p:nvSpPr>
        <p:spPr>
          <a:xfrm>
            <a:off x="607224" y="579437"/>
            <a:ext cx="3931800" cy="792400"/>
          </a:xfrm>
          <a:prstGeom prst="rect">
            <a:avLst/>
          </a:prstGeom>
          <a:noFill/>
          <a:ln>
            <a:noFill/>
          </a:ln>
        </p:spPr>
        <p:txBody>
          <a:bodyPr anchorCtr="0" anchor="ctr" bIns="45700" lIns="146300" spcFirstLastPara="1" rIns="91425" wrap="square" tIns="91425">
            <a:noAutofit/>
          </a:bodyPr>
          <a:lstStyle>
            <a:lvl1pPr indent="-228600" lvl="0" marL="457200" algn="l">
              <a:lnSpc>
                <a:spcPct val="100000"/>
              </a:lnSpc>
              <a:spcBef>
                <a:spcPts val="250"/>
              </a:spcBef>
              <a:spcAft>
                <a:spcPts val="0"/>
              </a:spcAft>
              <a:buSzPts val="1920"/>
              <a:buNone/>
              <a:defRPr b="1" sz="2400">
                <a:solidFill>
                  <a:schemeClr val="dk1"/>
                </a:solidFill>
              </a:defRPr>
            </a:lvl1pPr>
            <a:lvl2pPr indent="-228600" lvl="1" marL="914400" algn="l">
              <a:lnSpc>
                <a:spcPct val="100000"/>
              </a:lnSpc>
              <a:spcBef>
                <a:spcPts val="250"/>
              </a:spcBef>
              <a:spcAft>
                <a:spcPts val="0"/>
              </a:spcAft>
              <a:buSzPts val="2000"/>
              <a:buNone/>
              <a:defRPr b="1" sz="2000"/>
            </a:lvl2pPr>
            <a:lvl3pPr indent="-228600" lvl="2" marL="1371600" algn="l">
              <a:lnSpc>
                <a:spcPct val="100000"/>
              </a:lnSpc>
              <a:spcBef>
                <a:spcPts val="250"/>
              </a:spcBef>
              <a:spcAft>
                <a:spcPts val="0"/>
              </a:spcAft>
              <a:buSzPts val="1800"/>
              <a:buNone/>
              <a:defRPr b="1" sz="1800"/>
            </a:lvl3pPr>
            <a:lvl4pPr indent="-228600" lvl="3" marL="1828800" algn="l">
              <a:lnSpc>
                <a:spcPct val="100000"/>
              </a:lnSpc>
              <a:spcBef>
                <a:spcPts val="230"/>
              </a:spcBef>
              <a:spcAft>
                <a:spcPts val="0"/>
              </a:spcAft>
              <a:buSzPts val="1792"/>
              <a:buNone/>
              <a:defRPr b="1" sz="1600"/>
            </a:lvl4pPr>
            <a:lvl5pPr indent="-228600" lvl="4" marL="2286000" algn="l">
              <a:lnSpc>
                <a:spcPct val="100000"/>
              </a:lnSpc>
              <a:spcBef>
                <a:spcPts val="250"/>
              </a:spcBef>
              <a:spcAft>
                <a:spcPts val="0"/>
              </a:spcAft>
              <a:buSzPts val="1600"/>
              <a:buNone/>
              <a:defRPr b="1" sz="1600"/>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16" name="Google Shape;116;p54"/>
          <p:cNvSpPr txBox="1"/>
          <p:nvPr>
            <p:ph idx="2" type="body"/>
          </p:nvPr>
        </p:nvSpPr>
        <p:spPr>
          <a:xfrm>
            <a:off x="4652169" y="579437"/>
            <a:ext cx="3931800" cy="792400"/>
          </a:xfrm>
          <a:prstGeom prst="rect">
            <a:avLst/>
          </a:prstGeom>
          <a:noFill/>
          <a:ln>
            <a:noFill/>
          </a:ln>
        </p:spPr>
        <p:txBody>
          <a:bodyPr anchorCtr="0" anchor="ctr" bIns="45700" lIns="137150" spcFirstLastPara="1" rIns="91425" wrap="square" tIns="91425">
            <a:noAutofit/>
          </a:bodyPr>
          <a:lstStyle>
            <a:lvl1pPr indent="-228600" lvl="0" marL="457200" algn="l">
              <a:lnSpc>
                <a:spcPct val="100000"/>
              </a:lnSpc>
              <a:spcBef>
                <a:spcPts val="250"/>
              </a:spcBef>
              <a:spcAft>
                <a:spcPts val="0"/>
              </a:spcAft>
              <a:buSzPts val="1920"/>
              <a:buNone/>
              <a:defRPr b="1" sz="2400">
                <a:solidFill>
                  <a:schemeClr val="dk1"/>
                </a:solidFill>
              </a:defRPr>
            </a:lvl1pPr>
            <a:lvl2pPr indent="-228600" lvl="1" marL="914400" algn="l">
              <a:lnSpc>
                <a:spcPct val="100000"/>
              </a:lnSpc>
              <a:spcBef>
                <a:spcPts val="250"/>
              </a:spcBef>
              <a:spcAft>
                <a:spcPts val="0"/>
              </a:spcAft>
              <a:buSzPts val="2000"/>
              <a:buNone/>
              <a:defRPr b="1" sz="2000"/>
            </a:lvl2pPr>
            <a:lvl3pPr indent="-228600" lvl="2" marL="1371600" algn="l">
              <a:lnSpc>
                <a:spcPct val="100000"/>
              </a:lnSpc>
              <a:spcBef>
                <a:spcPts val="250"/>
              </a:spcBef>
              <a:spcAft>
                <a:spcPts val="0"/>
              </a:spcAft>
              <a:buSzPts val="1800"/>
              <a:buNone/>
              <a:defRPr b="1" sz="1800"/>
            </a:lvl3pPr>
            <a:lvl4pPr indent="-228600" lvl="3" marL="1828800" algn="l">
              <a:lnSpc>
                <a:spcPct val="100000"/>
              </a:lnSpc>
              <a:spcBef>
                <a:spcPts val="230"/>
              </a:spcBef>
              <a:spcAft>
                <a:spcPts val="0"/>
              </a:spcAft>
              <a:buSzPts val="1792"/>
              <a:buNone/>
              <a:defRPr b="1" sz="1600"/>
            </a:lvl4pPr>
            <a:lvl5pPr indent="-228600" lvl="4" marL="2286000" algn="l">
              <a:lnSpc>
                <a:spcPct val="100000"/>
              </a:lnSpc>
              <a:spcBef>
                <a:spcPts val="250"/>
              </a:spcBef>
              <a:spcAft>
                <a:spcPts val="0"/>
              </a:spcAft>
              <a:buSzPts val="1600"/>
              <a:buNone/>
              <a:defRPr b="1" sz="1600"/>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17" name="Google Shape;117;p54"/>
          <p:cNvSpPr txBox="1"/>
          <p:nvPr>
            <p:ph idx="3" type="body"/>
          </p:nvPr>
        </p:nvSpPr>
        <p:spPr>
          <a:xfrm>
            <a:off x="607224" y="1447800"/>
            <a:ext cx="3931800" cy="3490000"/>
          </a:xfrm>
          <a:prstGeom prst="rect">
            <a:avLst/>
          </a:prstGeom>
          <a:noFill/>
          <a:ln>
            <a:noFill/>
          </a:ln>
        </p:spPr>
        <p:txBody>
          <a:bodyPr anchorCtr="0" anchor="t" bIns="45700" lIns="182875" spcFirstLastPara="1" rIns="91425" wrap="square" tIns="91425">
            <a:noAutofit/>
          </a:bodyPr>
          <a:lstStyle>
            <a:lvl1pPr indent="-350520" lvl="0" marL="457200" algn="l">
              <a:lnSpc>
                <a:spcPct val="100000"/>
              </a:lnSpc>
              <a:spcBef>
                <a:spcPts val="250"/>
              </a:spcBef>
              <a:spcAft>
                <a:spcPts val="0"/>
              </a:spcAft>
              <a:buSzPts val="1920"/>
              <a:buChar char="●"/>
              <a:defRPr sz="24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392" lvl="3" marL="1828800" algn="l">
              <a:lnSpc>
                <a:spcPct val="100000"/>
              </a:lnSpc>
              <a:spcBef>
                <a:spcPts val="230"/>
              </a:spcBef>
              <a:spcAft>
                <a:spcPts val="0"/>
              </a:spcAft>
              <a:buSzPts val="1792"/>
              <a:buChar char="◦"/>
              <a:defRPr sz="1600"/>
            </a:lvl4pPr>
            <a:lvl5pPr indent="-330200" lvl="4" marL="2286000" algn="l">
              <a:lnSpc>
                <a:spcPct val="100000"/>
              </a:lnSpc>
              <a:spcBef>
                <a:spcPts val="250"/>
              </a:spcBef>
              <a:spcAft>
                <a:spcPts val="0"/>
              </a:spcAft>
              <a:buSzPts val="1600"/>
              <a:buChar char="⚫"/>
              <a:defRPr sz="1600"/>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18" name="Google Shape;118;p54"/>
          <p:cNvSpPr txBox="1"/>
          <p:nvPr>
            <p:ph idx="4" type="body"/>
          </p:nvPr>
        </p:nvSpPr>
        <p:spPr>
          <a:xfrm>
            <a:off x="4652169" y="1447800"/>
            <a:ext cx="3931800" cy="3490000"/>
          </a:xfrm>
          <a:prstGeom prst="rect">
            <a:avLst/>
          </a:prstGeom>
          <a:noFill/>
          <a:ln>
            <a:noFill/>
          </a:ln>
        </p:spPr>
        <p:txBody>
          <a:bodyPr anchorCtr="0" anchor="t" bIns="45700" lIns="182875" spcFirstLastPara="1" rIns="91425" wrap="square" tIns="91425">
            <a:noAutofit/>
          </a:bodyPr>
          <a:lstStyle>
            <a:lvl1pPr indent="-350520" lvl="0" marL="457200" algn="l">
              <a:lnSpc>
                <a:spcPct val="100000"/>
              </a:lnSpc>
              <a:spcBef>
                <a:spcPts val="250"/>
              </a:spcBef>
              <a:spcAft>
                <a:spcPts val="0"/>
              </a:spcAft>
              <a:buSzPts val="1920"/>
              <a:buChar char="●"/>
              <a:defRPr sz="24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392" lvl="3" marL="1828800" algn="l">
              <a:lnSpc>
                <a:spcPct val="100000"/>
              </a:lnSpc>
              <a:spcBef>
                <a:spcPts val="230"/>
              </a:spcBef>
              <a:spcAft>
                <a:spcPts val="0"/>
              </a:spcAft>
              <a:buSzPts val="1792"/>
              <a:buChar char="◦"/>
              <a:defRPr sz="1600"/>
            </a:lvl4pPr>
            <a:lvl5pPr indent="-330200" lvl="4" marL="2286000" algn="l">
              <a:lnSpc>
                <a:spcPct val="100000"/>
              </a:lnSpc>
              <a:spcBef>
                <a:spcPts val="250"/>
              </a:spcBef>
              <a:spcAft>
                <a:spcPts val="0"/>
              </a:spcAft>
              <a:buSzPts val="1600"/>
              <a:buChar char="⚫"/>
              <a:defRPr sz="1600"/>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19" name="Google Shape;119;p54"/>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20" name="Google Shape;120;p54"/>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21" name="Google Shape;121;p54"/>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1pPr>
            <a:lvl2pPr indent="0" lvl="1"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2pPr>
            <a:lvl3pPr indent="0" lvl="2"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3pPr>
            <a:lvl4pPr indent="0" lvl="3"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4pPr>
            <a:lvl5pPr indent="0" lvl="4"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5pPr>
            <a:lvl6pPr indent="0" lvl="5"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6pPr>
            <a:lvl7pPr indent="0" lvl="6"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7pPr>
            <a:lvl8pPr indent="0" lvl="7"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8pPr>
            <a:lvl9pPr indent="0" lvl="8"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55"/>
          <p:cNvSpPr txBox="1"/>
          <p:nvPr>
            <p:ph type="title"/>
          </p:nvPr>
        </p:nvSpPr>
        <p:spPr>
          <a:xfrm>
            <a:off x="502920" y="4985589"/>
            <a:ext cx="8184000" cy="1051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FF8C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55"/>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25" name="Google Shape;125;p55"/>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26" name="Google Shape;126;p55"/>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1pPr>
            <a:lvl2pPr indent="0" lvl="1"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2pPr>
            <a:lvl3pPr indent="0" lvl="2"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3pPr>
            <a:lvl4pPr indent="0" lvl="3"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4pPr>
            <a:lvl5pPr indent="0" lvl="4"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5pPr>
            <a:lvl6pPr indent="0" lvl="5"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6pPr>
            <a:lvl7pPr indent="0" lvl="6"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7pPr>
            <a:lvl8pPr indent="0" lvl="7"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8pPr>
            <a:lvl9pPr indent="0" lvl="8"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7" name="Shape 127"/>
        <p:cNvGrpSpPr/>
        <p:nvPr/>
      </p:nvGrpSpPr>
      <p:grpSpPr>
        <a:xfrm>
          <a:off x="0" y="0"/>
          <a:ext cx="0" cy="0"/>
          <a:chOff x="0" y="0"/>
          <a:chExt cx="0" cy="0"/>
        </a:xfrm>
      </p:grpSpPr>
      <p:sp>
        <p:nvSpPr>
          <p:cNvPr id="128" name="Google Shape;128;p56"/>
          <p:cNvSpPr txBox="1"/>
          <p:nvPr>
            <p:ph type="title"/>
          </p:nvPr>
        </p:nvSpPr>
        <p:spPr>
          <a:xfrm>
            <a:off x="5538784" y="533400"/>
            <a:ext cx="2971800" cy="9144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200"/>
              <a:buFont typeface="Verdana"/>
              <a:buNone/>
              <a:defRPr b="1" sz="2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56"/>
          <p:cNvSpPr txBox="1"/>
          <p:nvPr>
            <p:ph idx="1" type="body"/>
          </p:nvPr>
        </p:nvSpPr>
        <p:spPr>
          <a:xfrm>
            <a:off x="5538847" y="1447801"/>
            <a:ext cx="2971800" cy="4206000"/>
          </a:xfrm>
          <a:prstGeom prst="rect">
            <a:avLst/>
          </a:prstGeom>
          <a:noFill/>
          <a:ln>
            <a:noFill/>
          </a:ln>
        </p:spPr>
        <p:txBody>
          <a:bodyPr anchorCtr="0" anchor="t" bIns="45700" lIns="91425" spcFirstLastPara="1" rIns="91425" wrap="square" tIns="91425">
            <a:noAutofit/>
          </a:bodyPr>
          <a:lstStyle>
            <a:lvl1pPr indent="-228600" lvl="0" marL="457200" marR="18288" algn="l">
              <a:lnSpc>
                <a:spcPct val="100000"/>
              </a:lnSpc>
              <a:spcBef>
                <a:spcPts val="0"/>
              </a:spcBef>
              <a:spcAft>
                <a:spcPts val="0"/>
              </a:spcAft>
              <a:buSzPts val="1120"/>
              <a:buNone/>
              <a:defRPr sz="1400">
                <a:solidFill>
                  <a:schemeClr val="dk1"/>
                </a:solidFill>
              </a:defRPr>
            </a:lvl1pPr>
            <a:lvl2pPr indent="-228600" lvl="1" marL="914400" algn="l">
              <a:lnSpc>
                <a:spcPct val="100000"/>
              </a:lnSpc>
              <a:spcBef>
                <a:spcPts val="250"/>
              </a:spcBef>
              <a:spcAft>
                <a:spcPts val="0"/>
              </a:spcAft>
              <a:buSzPts val="1200"/>
              <a:buNone/>
              <a:defRPr sz="1200">
                <a:solidFill>
                  <a:schemeClr val="dk1"/>
                </a:solidFill>
              </a:defRPr>
            </a:lvl2pPr>
            <a:lvl3pPr indent="-228600" lvl="2" marL="1371600" algn="l">
              <a:lnSpc>
                <a:spcPct val="100000"/>
              </a:lnSpc>
              <a:spcBef>
                <a:spcPts val="250"/>
              </a:spcBef>
              <a:spcAft>
                <a:spcPts val="0"/>
              </a:spcAft>
              <a:buSzPts val="1000"/>
              <a:buNone/>
              <a:defRPr sz="1000">
                <a:solidFill>
                  <a:schemeClr val="dk1"/>
                </a:solidFill>
              </a:defRPr>
            </a:lvl3pPr>
            <a:lvl4pPr indent="-228600" lvl="3" marL="1828800" algn="l">
              <a:lnSpc>
                <a:spcPct val="100000"/>
              </a:lnSpc>
              <a:spcBef>
                <a:spcPts val="230"/>
              </a:spcBef>
              <a:spcAft>
                <a:spcPts val="0"/>
              </a:spcAft>
              <a:buSzPts val="1008"/>
              <a:buNone/>
              <a:defRPr sz="900">
                <a:solidFill>
                  <a:schemeClr val="dk1"/>
                </a:solidFill>
              </a:defRPr>
            </a:lvl4pPr>
            <a:lvl5pPr indent="-228600" lvl="4" marL="2286000" algn="l">
              <a:lnSpc>
                <a:spcPct val="100000"/>
              </a:lnSpc>
              <a:spcBef>
                <a:spcPts val="250"/>
              </a:spcBef>
              <a:spcAft>
                <a:spcPts val="0"/>
              </a:spcAft>
              <a:buSzPts val="900"/>
              <a:buNone/>
              <a:defRPr sz="900">
                <a:solidFill>
                  <a:schemeClr val="dk1"/>
                </a:solidFill>
              </a:defRPr>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30" name="Google Shape;130;p56"/>
          <p:cNvSpPr txBox="1"/>
          <p:nvPr>
            <p:ph idx="2" type="body"/>
          </p:nvPr>
        </p:nvSpPr>
        <p:spPr>
          <a:xfrm>
            <a:off x="761372" y="930144"/>
            <a:ext cx="4626300" cy="4724400"/>
          </a:xfrm>
          <a:prstGeom prst="rect">
            <a:avLst/>
          </a:prstGeom>
          <a:noFill/>
          <a:ln>
            <a:noFill/>
          </a:ln>
        </p:spPr>
        <p:txBody>
          <a:bodyPr anchorCtr="0" anchor="t" bIns="45700" lIns="182875" spcFirstLastPara="1" rIns="91425" wrap="square" tIns="91425">
            <a:noAutofit/>
          </a:bodyPr>
          <a:lstStyle>
            <a:lvl1pPr indent="-370840" lvl="0" marL="457200" algn="l">
              <a:lnSpc>
                <a:spcPct val="100000"/>
              </a:lnSpc>
              <a:spcBef>
                <a:spcPts val="250"/>
              </a:spcBef>
              <a:spcAft>
                <a:spcPts val="0"/>
              </a:spcAft>
              <a:buSzPts val="2240"/>
              <a:buChar char="●"/>
              <a:defRPr sz="2800">
                <a:solidFill>
                  <a:schemeClr val="dk1"/>
                </a:solidFill>
              </a:defRPr>
            </a:lvl1pPr>
            <a:lvl2pPr indent="-393700" lvl="1" marL="914400" algn="l">
              <a:lnSpc>
                <a:spcPct val="100000"/>
              </a:lnSpc>
              <a:spcBef>
                <a:spcPts val="250"/>
              </a:spcBef>
              <a:spcAft>
                <a:spcPts val="0"/>
              </a:spcAft>
              <a:buSzPts val="2600"/>
              <a:buChar char="◦"/>
              <a:defRPr sz="2600">
                <a:solidFill>
                  <a:schemeClr val="dk1"/>
                </a:solidFill>
              </a:defRPr>
            </a:lvl2pPr>
            <a:lvl3pPr indent="-381000" lvl="2" marL="1371600" algn="l">
              <a:lnSpc>
                <a:spcPct val="100000"/>
              </a:lnSpc>
              <a:spcBef>
                <a:spcPts val="250"/>
              </a:spcBef>
              <a:spcAft>
                <a:spcPts val="0"/>
              </a:spcAft>
              <a:buSzPts val="2400"/>
              <a:buChar char="⚫"/>
              <a:defRPr sz="2400">
                <a:solidFill>
                  <a:schemeClr val="dk1"/>
                </a:solidFill>
              </a:defRPr>
            </a:lvl3pPr>
            <a:lvl4pPr indent="-370839" lvl="3" marL="1828800" algn="l">
              <a:lnSpc>
                <a:spcPct val="100000"/>
              </a:lnSpc>
              <a:spcBef>
                <a:spcPts val="230"/>
              </a:spcBef>
              <a:spcAft>
                <a:spcPts val="0"/>
              </a:spcAft>
              <a:buSzPts val="2240"/>
              <a:buChar char="◦"/>
              <a:defRPr sz="2000">
                <a:solidFill>
                  <a:schemeClr val="dk1"/>
                </a:solidFill>
              </a:defRPr>
            </a:lvl4pPr>
            <a:lvl5pPr indent="-355600" lvl="4" marL="2286000" algn="l">
              <a:lnSpc>
                <a:spcPct val="100000"/>
              </a:lnSpc>
              <a:spcBef>
                <a:spcPts val="250"/>
              </a:spcBef>
              <a:spcAft>
                <a:spcPts val="0"/>
              </a:spcAft>
              <a:buSzPts val="2000"/>
              <a:buChar char="⚫"/>
              <a:defRPr sz="2000">
                <a:solidFill>
                  <a:schemeClr val="dk1"/>
                </a:solidFill>
              </a:defRPr>
            </a:lvl5pPr>
            <a:lvl6pPr indent="-228600" lvl="5" marL="2743200" algn="l">
              <a:lnSpc>
                <a:spcPct val="100000"/>
              </a:lnSpc>
              <a:spcBef>
                <a:spcPts val="250"/>
              </a:spcBef>
              <a:spcAft>
                <a:spcPts val="0"/>
              </a:spcAft>
              <a:buSzPts val="1700"/>
              <a:buNone/>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31" name="Google Shape;131;p56"/>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32" name="Google Shape;132;p56"/>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33" name="Google Shape;133;p56"/>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1pPr>
            <a:lvl2pPr indent="0" lvl="1"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2pPr>
            <a:lvl3pPr indent="0" lvl="2"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3pPr>
            <a:lvl4pPr indent="0" lvl="3"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4pPr>
            <a:lvl5pPr indent="0" lvl="4"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5pPr>
            <a:lvl6pPr indent="0" lvl="5"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6pPr>
            <a:lvl7pPr indent="0" lvl="6"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7pPr>
            <a:lvl8pPr indent="0" lvl="7"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8pPr>
            <a:lvl9pPr indent="0" lvl="8"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34" name="Shape 134"/>
        <p:cNvGrpSpPr/>
        <p:nvPr/>
      </p:nvGrpSpPr>
      <p:grpSpPr>
        <a:xfrm>
          <a:off x="0" y="0"/>
          <a:ext cx="0" cy="0"/>
          <a:chOff x="0" y="0"/>
          <a:chExt cx="0" cy="0"/>
        </a:xfrm>
      </p:grpSpPr>
      <p:sp>
        <p:nvSpPr>
          <p:cNvPr id="135" name="Google Shape;135;p57"/>
          <p:cNvSpPr/>
          <p:nvPr/>
        </p:nvSpPr>
        <p:spPr>
          <a:xfrm>
            <a:off x="304800" y="329184"/>
            <a:ext cx="8532000" cy="6196800"/>
          </a:xfrm>
          <a:prstGeom prst="roundRect">
            <a:avLst>
              <a:gd fmla="val 2081" name="adj"/>
            </a:avLst>
          </a:prstGeom>
          <a:gradFill>
            <a:gsLst>
              <a:gs pos="0">
                <a:srgbClr val="FFFFFF"/>
              </a:gs>
              <a:gs pos="98000">
                <a:srgbClr val="FFFFFF"/>
              </a:gs>
              <a:gs pos="99060">
                <a:srgbClr val="F6F6F6"/>
              </a:gs>
              <a:gs pos="100000">
                <a:srgbClr val="D8D8D8"/>
              </a:gs>
            </a:gsLst>
            <a:lin ang="5400012" scaled="0"/>
          </a:gradFill>
          <a:ln cap="rnd" cmpd="sng" w="9525">
            <a:solidFill>
              <a:srgbClr val="A2A0A0"/>
            </a:solidFill>
            <a:prstDash val="solid"/>
            <a:round/>
            <a:headEnd len="sm" w="sm" type="none"/>
            <a:tailEnd len="sm" w="sm" type="none"/>
          </a:ln>
          <a:effectLst>
            <a:outerShdw blurRad="76200" rotWithShape="0" algn="tl" dir="5400000" dist="508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6" name="Google Shape;136;p57"/>
          <p:cNvSpPr/>
          <p:nvPr/>
        </p:nvSpPr>
        <p:spPr>
          <a:xfrm>
            <a:off x="6400800" y="434163"/>
            <a:ext cx="2324700" cy="4343200"/>
          </a:xfrm>
          <a:prstGeom prst="round1Rect">
            <a:avLst>
              <a:gd fmla="val 2748" name="adj"/>
            </a:avLst>
          </a:prstGeom>
          <a:solidFill>
            <a:srgbClr val="1C1C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7" name="Google Shape;137;p57"/>
          <p:cNvSpPr txBox="1"/>
          <p:nvPr>
            <p:ph type="title"/>
          </p:nvPr>
        </p:nvSpPr>
        <p:spPr>
          <a:xfrm>
            <a:off x="457200" y="5012056"/>
            <a:ext cx="8229600" cy="1051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rgbClr val="78766F"/>
              </a:buClr>
              <a:buSzPts val="3600"/>
              <a:buFont typeface="Verdana"/>
              <a:buNone/>
              <a:defRPr b="0" sz="3600">
                <a:solidFill>
                  <a:srgbClr val="78766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57"/>
          <p:cNvSpPr txBox="1"/>
          <p:nvPr>
            <p:ph idx="1" type="body"/>
          </p:nvPr>
        </p:nvSpPr>
        <p:spPr>
          <a:xfrm>
            <a:off x="6462712" y="533400"/>
            <a:ext cx="2240400" cy="4211200"/>
          </a:xfrm>
          <a:prstGeom prst="rect">
            <a:avLst/>
          </a:prstGeom>
          <a:noFill/>
          <a:ln>
            <a:noFill/>
          </a:ln>
        </p:spPr>
        <p:txBody>
          <a:bodyPr anchorCtr="0" anchor="t" bIns="45700" lIns="91425" spcFirstLastPara="1" rIns="91425" wrap="square" tIns="91425">
            <a:noAutofit/>
          </a:bodyPr>
          <a:lstStyle>
            <a:lvl1pPr indent="-228600" lvl="0" marL="457200" algn="l">
              <a:lnSpc>
                <a:spcPct val="100000"/>
              </a:lnSpc>
              <a:spcBef>
                <a:spcPts val="0"/>
              </a:spcBef>
              <a:spcAft>
                <a:spcPts val="0"/>
              </a:spcAft>
              <a:buSzPts val="1120"/>
              <a:buNone/>
              <a:defRPr sz="1400">
                <a:solidFill>
                  <a:srgbClr val="FFFFFF"/>
                </a:solidFill>
              </a:defRPr>
            </a:lvl1pPr>
            <a:lvl2pPr indent="-304800" lvl="1" marL="914400" algn="l">
              <a:lnSpc>
                <a:spcPct val="100000"/>
              </a:lnSpc>
              <a:spcBef>
                <a:spcPts val="250"/>
              </a:spcBef>
              <a:spcAft>
                <a:spcPts val="0"/>
              </a:spcAft>
              <a:buSzPts val="1200"/>
              <a:buChar char="◦"/>
              <a:defRPr sz="1200">
                <a:solidFill>
                  <a:srgbClr val="FFFFFF"/>
                </a:solidFill>
              </a:defRPr>
            </a:lvl2pPr>
            <a:lvl3pPr indent="-292100" lvl="2" marL="1371600" algn="l">
              <a:lnSpc>
                <a:spcPct val="100000"/>
              </a:lnSpc>
              <a:spcBef>
                <a:spcPts val="250"/>
              </a:spcBef>
              <a:spcAft>
                <a:spcPts val="0"/>
              </a:spcAft>
              <a:buSzPts val="1000"/>
              <a:buChar char="⚫"/>
              <a:defRPr sz="1000">
                <a:solidFill>
                  <a:srgbClr val="FFFFFF"/>
                </a:solidFill>
              </a:defRPr>
            </a:lvl3pPr>
            <a:lvl4pPr indent="-292608" lvl="3" marL="1828800" algn="l">
              <a:lnSpc>
                <a:spcPct val="100000"/>
              </a:lnSpc>
              <a:spcBef>
                <a:spcPts val="230"/>
              </a:spcBef>
              <a:spcAft>
                <a:spcPts val="0"/>
              </a:spcAft>
              <a:buSzPts val="1008"/>
              <a:buChar char="◦"/>
              <a:defRPr sz="900">
                <a:solidFill>
                  <a:srgbClr val="FFFFFF"/>
                </a:solidFill>
              </a:defRPr>
            </a:lvl4pPr>
            <a:lvl5pPr indent="-285750" lvl="4" marL="2286000" algn="l">
              <a:lnSpc>
                <a:spcPct val="100000"/>
              </a:lnSpc>
              <a:spcBef>
                <a:spcPts val="250"/>
              </a:spcBef>
              <a:spcAft>
                <a:spcPts val="0"/>
              </a:spcAft>
              <a:buSzPts val="900"/>
              <a:buChar char="⚫"/>
              <a:defRPr sz="900">
                <a:solidFill>
                  <a:srgbClr val="FFFFFF"/>
                </a:solidFill>
              </a:defRPr>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39" name="Google Shape;139;p57"/>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40" name="Google Shape;140;p57"/>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41" name="Google Shape;141;p57"/>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1pPr>
            <a:lvl2pPr indent="0" lvl="1"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2pPr>
            <a:lvl3pPr indent="0" lvl="2"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3pPr>
            <a:lvl4pPr indent="0" lvl="3"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4pPr>
            <a:lvl5pPr indent="0" lvl="4"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5pPr>
            <a:lvl6pPr indent="0" lvl="5"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6pPr>
            <a:lvl7pPr indent="0" lvl="6"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7pPr>
            <a:lvl8pPr indent="0" lvl="7"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8pPr>
            <a:lvl9pPr indent="0" lvl="8"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
        <p:nvSpPr>
          <p:cNvPr id="142" name="Google Shape;142;p57"/>
          <p:cNvSpPr/>
          <p:nvPr>
            <p:ph idx="2" type="pic"/>
          </p:nvPr>
        </p:nvSpPr>
        <p:spPr>
          <a:xfrm>
            <a:off x="421480" y="435768"/>
            <a:ext cx="5925300" cy="4343200"/>
          </a:xfrm>
          <a:prstGeom prst="snipRoundRect">
            <a:avLst>
              <a:gd fmla="val 1040" name="adj1"/>
              <a:gd fmla="val 0" name="adj2"/>
            </a:avLst>
          </a:prstGeom>
          <a:solidFill>
            <a:srgbClr val="4F4D49"/>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58"/>
          <p:cNvSpPr txBox="1"/>
          <p:nvPr>
            <p:ph type="title"/>
          </p:nvPr>
        </p:nvSpPr>
        <p:spPr>
          <a:xfrm>
            <a:off x="502920" y="4983480"/>
            <a:ext cx="8184000" cy="1051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FF8C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58"/>
          <p:cNvSpPr txBox="1"/>
          <p:nvPr>
            <p:ph idx="1" type="body"/>
          </p:nvPr>
        </p:nvSpPr>
        <p:spPr>
          <a:xfrm rot="5400000">
            <a:off x="2500800" y="-1467648"/>
            <a:ext cx="4188000" cy="8184000"/>
          </a:xfrm>
          <a:prstGeom prst="rect">
            <a:avLst/>
          </a:prstGeom>
          <a:noFill/>
          <a:ln>
            <a:noFill/>
          </a:ln>
        </p:spPr>
        <p:txBody>
          <a:bodyPr anchorCtr="0" anchor="t" bIns="45700" lIns="182875" spcFirstLastPara="1" rIns="91425" wrap="square" tIns="91425">
            <a:noAutofit/>
          </a:bodyPr>
          <a:lstStyle>
            <a:lvl1pPr indent="-320040" lvl="0" marL="457200" algn="l">
              <a:lnSpc>
                <a:spcPct val="100000"/>
              </a:lnSpc>
              <a:spcBef>
                <a:spcPts val="250"/>
              </a:spcBef>
              <a:spcAft>
                <a:spcPts val="0"/>
              </a:spcAft>
              <a:buSzPts val="1440"/>
              <a:buChar char="●"/>
              <a:defRPr/>
            </a:lvl1pPr>
            <a:lvl2pPr indent="-342900" lvl="1" marL="914400" algn="l">
              <a:lnSpc>
                <a:spcPct val="100000"/>
              </a:lnSpc>
              <a:spcBef>
                <a:spcPts val="250"/>
              </a:spcBef>
              <a:spcAft>
                <a:spcPts val="0"/>
              </a:spcAft>
              <a:buSzPts val="1800"/>
              <a:buChar char="◦"/>
              <a:defRPr/>
            </a:lvl2pPr>
            <a:lvl3pPr indent="-342900" lvl="2" marL="1371600" algn="l">
              <a:lnSpc>
                <a:spcPct val="100000"/>
              </a:lnSpc>
              <a:spcBef>
                <a:spcPts val="250"/>
              </a:spcBef>
              <a:spcAft>
                <a:spcPts val="0"/>
              </a:spcAft>
              <a:buSzPts val="1800"/>
              <a:buChar char="⚫"/>
              <a:defRPr/>
            </a:lvl3pPr>
            <a:lvl4pPr indent="-356616" lvl="3" marL="1828800" algn="l">
              <a:lnSpc>
                <a:spcPct val="100000"/>
              </a:lnSpc>
              <a:spcBef>
                <a:spcPts val="230"/>
              </a:spcBef>
              <a:spcAft>
                <a:spcPts val="0"/>
              </a:spcAft>
              <a:buSzPts val="2016"/>
              <a:buChar char="◦"/>
              <a:defRPr/>
            </a:lvl4pPr>
            <a:lvl5pPr indent="-342900" lvl="4" marL="2286000" algn="l">
              <a:lnSpc>
                <a:spcPct val="100000"/>
              </a:lnSpc>
              <a:spcBef>
                <a:spcPts val="250"/>
              </a:spcBef>
              <a:spcAft>
                <a:spcPts val="0"/>
              </a:spcAft>
              <a:buSzPts val="1800"/>
              <a:buChar char="⚫"/>
              <a:defRPr/>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46" name="Google Shape;146;p58"/>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47" name="Google Shape;147;p58"/>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48" name="Google Shape;148;p58"/>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1pPr>
            <a:lvl2pPr indent="0" lvl="1"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2pPr>
            <a:lvl3pPr indent="0" lvl="2"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3pPr>
            <a:lvl4pPr indent="0" lvl="3"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4pPr>
            <a:lvl5pPr indent="0" lvl="4"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5pPr>
            <a:lvl6pPr indent="0" lvl="5"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6pPr>
            <a:lvl7pPr indent="0" lvl="6"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7pPr>
            <a:lvl8pPr indent="0" lvl="7"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8pPr>
            <a:lvl9pPr indent="0" lvl="8"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59"/>
          <p:cNvSpPr txBox="1"/>
          <p:nvPr>
            <p:ph type="title"/>
          </p:nvPr>
        </p:nvSpPr>
        <p:spPr>
          <a:xfrm rot="5400000">
            <a:off x="4991200" y="2171604"/>
            <a:ext cx="5257600" cy="1981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FF8C3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59"/>
          <p:cNvSpPr txBox="1"/>
          <p:nvPr>
            <p:ph idx="1" type="body"/>
          </p:nvPr>
        </p:nvSpPr>
        <p:spPr>
          <a:xfrm rot="5400000">
            <a:off x="876400" y="190403"/>
            <a:ext cx="5257600" cy="5943600"/>
          </a:xfrm>
          <a:prstGeom prst="rect">
            <a:avLst/>
          </a:prstGeom>
          <a:noFill/>
          <a:ln>
            <a:noFill/>
          </a:ln>
        </p:spPr>
        <p:txBody>
          <a:bodyPr anchorCtr="0" anchor="t" bIns="45700" lIns="182875" spcFirstLastPara="1" rIns="91425" wrap="square" tIns="91425">
            <a:noAutofit/>
          </a:bodyPr>
          <a:lstStyle>
            <a:lvl1pPr indent="-320040" lvl="0" marL="457200" algn="l">
              <a:lnSpc>
                <a:spcPct val="100000"/>
              </a:lnSpc>
              <a:spcBef>
                <a:spcPts val="250"/>
              </a:spcBef>
              <a:spcAft>
                <a:spcPts val="0"/>
              </a:spcAft>
              <a:buSzPts val="1440"/>
              <a:buChar char="●"/>
              <a:defRPr/>
            </a:lvl1pPr>
            <a:lvl2pPr indent="-342900" lvl="1" marL="914400" algn="l">
              <a:lnSpc>
                <a:spcPct val="100000"/>
              </a:lnSpc>
              <a:spcBef>
                <a:spcPts val="250"/>
              </a:spcBef>
              <a:spcAft>
                <a:spcPts val="0"/>
              </a:spcAft>
              <a:buSzPts val="1800"/>
              <a:buChar char="◦"/>
              <a:defRPr/>
            </a:lvl2pPr>
            <a:lvl3pPr indent="-342900" lvl="2" marL="1371600" algn="l">
              <a:lnSpc>
                <a:spcPct val="100000"/>
              </a:lnSpc>
              <a:spcBef>
                <a:spcPts val="250"/>
              </a:spcBef>
              <a:spcAft>
                <a:spcPts val="0"/>
              </a:spcAft>
              <a:buSzPts val="1800"/>
              <a:buChar char="⚫"/>
              <a:defRPr/>
            </a:lvl3pPr>
            <a:lvl4pPr indent="-356616" lvl="3" marL="1828800" algn="l">
              <a:lnSpc>
                <a:spcPct val="100000"/>
              </a:lnSpc>
              <a:spcBef>
                <a:spcPts val="230"/>
              </a:spcBef>
              <a:spcAft>
                <a:spcPts val="0"/>
              </a:spcAft>
              <a:buSzPts val="2016"/>
              <a:buChar char="◦"/>
              <a:defRPr/>
            </a:lvl4pPr>
            <a:lvl5pPr indent="-342900" lvl="4" marL="2286000" algn="l">
              <a:lnSpc>
                <a:spcPct val="100000"/>
              </a:lnSpc>
              <a:spcBef>
                <a:spcPts val="250"/>
              </a:spcBef>
              <a:spcAft>
                <a:spcPts val="0"/>
              </a:spcAft>
              <a:buSzPts val="1800"/>
              <a:buChar char="⚫"/>
              <a:defRPr/>
            </a:lvl5pPr>
            <a:lvl6pPr indent="-342900" lvl="5" marL="2743200" algn="l">
              <a:lnSpc>
                <a:spcPct val="100000"/>
              </a:lnSpc>
              <a:spcBef>
                <a:spcPts val="250"/>
              </a:spcBef>
              <a:spcAft>
                <a:spcPts val="0"/>
              </a:spcAft>
              <a:buSzPts val="1800"/>
              <a:buChar char="◦"/>
              <a:defRPr/>
            </a:lvl6pPr>
            <a:lvl7pPr indent="-342900" lvl="6" marL="3200400" algn="l">
              <a:lnSpc>
                <a:spcPct val="100000"/>
              </a:lnSpc>
              <a:spcBef>
                <a:spcPts val="255"/>
              </a:spcBef>
              <a:spcAft>
                <a:spcPts val="0"/>
              </a:spcAft>
              <a:buSzPts val="1800"/>
              <a:buChar char="⚫"/>
              <a:defRPr/>
            </a:lvl7pPr>
            <a:lvl8pPr indent="-342900" lvl="7" marL="3657600" algn="l">
              <a:lnSpc>
                <a:spcPct val="100000"/>
              </a:lnSpc>
              <a:spcBef>
                <a:spcPts val="257"/>
              </a:spcBef>
              <a:spcAft>
                <a:spcPts val="0"/>
              </a:spcAft>
              <a:buSzPts val="1800"/>
              <a:buChar char="◦"/>
              <a:defRPr/>
            </a:lvl8pPr>
            <a:lvl9pPr indent="-342900" lvl="8" marL="4114800" algn="l">
              <a:lnSpc>
                <a:spcPct val="100000"/>
              </a:lnSpc>
              <a:spcBef>
                <a:spcPts val="255"/>
              </a:spcBef>
              <a:spcAft>
                <a:spcPts val="0"/>
              </a:spcAft>
              <a:buSzPts val="1800"/>
              <a:buChar char="⚫"/>
              <a:defRPr/>
            </a:lvl9pPr>
          </a:lstStyle>
          <a:p/>
        </p:txBody>
      </p:sp>
      <p:sp>
        <p:nvSpPr>
          <p:cNvPr id="152" name="Google Shape;152;p59"/>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53" name="Google Shape;153;p59"/>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A5A29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54" name="Google Shape;154;p59"/>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1pPr>
            <a:lvl2pPr indent="0" lvl="1"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2pPr>
            <a:lvl3pPr indent="0" lvl="2"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3pPr>
            <a:lvl4pPr indent="0" lvl="3"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4pPr>
            <a:lvl5pPr indent="0" lvl="4"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5pPr>
            <a:lvl6pPr indent="0" lvl="5"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6pPr>
            <a:lvl7pPr indent="0" lvl="6"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7pPr>
            <a:lvl8pPr indent="0" lvl="7"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8pPr>
            <a:lvl9pPr indent="0" lvl="8" marL="0" marR="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Font typeface="Calibri"/>
              <a:buNone/>
              <a:defRPr/>
            </a:lvl1pPr>
            <a:lvl2pPr lvl="1" algn="ctr">
              <a:lnSpc>
                <a:spcPct val="100000"/>
              </a:lnSpc>
              <a:spcBef>
                <a:spcPts val="0"/>
              </a:spcBef>
              <a:spcAft>
                <a:spcPts val="0"/>
              </a:spcAft>
              <a:buClr>
                <a:srgbClr val="000000"/>
              </a:buClr>
              <a:buSzPts val="1400"/>
              <a:buFont typeface="Calibri"/>
              <a:buNone/>
              <a:defRPr/>
            </a:lvl2pPr>
            <a:lvl3pPr lvl="2" algn="ctr">
              <a:lnSpc>
                <a:spcPct val="100000"/>
              </a:lnSpc>
              <a:spcBef>
                <a:spcPts val="0"/>
              </a:spcBef>
              <a:spcAft>
                <a:spcPts val="0"/>
              </a:spcAft>
              <a:buClr>
                <a:srgbClr val="000000"/>
              </a:buClr>
              <a:buSzPts val="1400"/>
              <a:buFont typeface="Calibri"/>
              <a:buNone/>
              <a:defRPr/>
            </a:lvl3pPr>
            <a:lvl4pPr lvl="3" algn="ctr">
              <a:lnSpc>
                <a:spcPct val="100000"/>
              </a:lnSpc>
              <a:spcBef>
                <a:spcPts val="0"/>
              </a:spcBef>
              <a:spcAft>
                <a:spcPts val="0"/>
              </a:spcAft>
              <a:buClr>
                <a:srgbClr val="000000"/>
              </a:buClr>
              <a:buSzPts val="1400"/>
              <a:buFont typeface="Calibri"/>
              <a:buNone/>
              <a:defRPr/>
            </a:lvl4pPr>
            <a:lvl5pPr lvl="4" algn="ctr">
              <a:lnSpc>
                <a:spcPct val="100000"/>
              </a:lnSpc>
              <a:spcBef>
                <a:spcPts val="0"/>
              </a:spcBef>
              <a:spcAft>
                <a:spcPts val="0"/>
              </a:spcAft>
              <a:buClr>
                <a:srgbClr val="000000"/>
              </a:buClr>
              <a:buSzPts val="1400"/>
              <a:buFont typeface="Calibri"/>
              <a:buNone/>
              <a:defRPr/>
            </a:lvl5pPr>
            <a:lvl6pPr lvl="5" algn="ctr">
              <a:lnSpc>
                <a:spcPct val="100000"/>
              </a:lnSpc>
              <a:spcBef>
                <a:spcPts val="0"/>
              </a:spcBef>
              <a:spcAft>
                <a:spcPts val="0"/>
              </a:spcAft>
              <a:buClr>
                <a:srgbClr val="000000"/>
              </a:buClr>
              <a:buSzPts val="1400"/>
              <a:buFont typeface="Calibri"/>
              <a:buNone/>
              <a:defRPr/>
            </a:lvl6pPr>
            <a:lvl7pPr lvl="6" algn="ctr">
              <a:lnSpc>
                <a:spcPct val="100000"/>
              </a:lnSpc>
              <a:spcBef>
                <a:spcPts val="0"/>
              </a:spcBef>
              <a:spcAft>
                <a:spcPts val="0"/>
              </a:spcAft>
              <a:buClr>
                <a:srgbClr val="000000"/>
              </a:buClr>
              <a:buSzPts val="1400"/>
              <a:buFont typeface="Calibri"/>
              <a:buNone/>
              <a:defRPr/>
            </a:lvl7pPr>
            <a:lvl8pPr lvl="7" algn="ctr">
              <a:lnSpc>
                <a:spcPct val="100000"/>
              </a:lnSpc>
              <a:spcBef>
                <a:spcPts val="0"/>
              </a:spcBef>
              <a:spcAft>
                <a:spcPts val="0"/>
              </a:spcAft>
              <a:buClr>
                <a:srgbClr val="000000"/>
              </a:buClr>
              <a:buSzPts val="1400"/>
              <a:buFont typeface="Calibri"/>
              <a:buNone/>
              <a:defRPr/>
            </a:lvl8pPr>
            <a:lvl9pPr lvl="8" algn="ctr">
              <a:lnSpc>
                <a:spcPct val="100000"/>
              </a:lnSpc>
              <a:spcBef>
                <a:spcPts val="0"/>
              </a:spcBef>
              <a:spcAft>
                <a:spcPts val="0"/>
              </a:spcAft>
              <a:buClr>
                <a:srgbClr val="000000"/>
              </a:buClr>
              <a:buSzPts val="1400"/>
              <a:buFont typeface="Calibri"/>
              <a:buNone/>
              <a:defRPr/>
            </a:lvl9pPr>
          </a:lstStyle>
          <a:p/>
        </p:txBody>
      </p:sp>
      <p:sp>
        <p:nvSpPr>
          <p:cNvPr id="19" name="Google Shape;19;p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 name="Google Shape;20;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9pPr>
          </a:lstStyle>
          <a:p/>
        </p:txBody>
      </p:sp>
      <p:sp>
        <p:nvSpPr>
          <p:cNvPr id="21" name="Google Shape;21;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Calibri"/>
              <a:buNone/>
              <a:defRPr b="0" i="0" sz="1800" u="none" cap="none" strike="noStrike">
                <a:solidFill>
                  <a:srgbClr val="000000"/>
                </a:solidFill>
                <a:latin typeface="Calibri"/>
                <a:ea typeface="Calibri"/>
                <a:cs typeface="Calibri"/>
                <a:sym typeface="Calibri"/>
              </a:defRPr>
            </a:lvl9pPr>
          </a:lstStyle>
          <a:p/>
        </p:txBody>
      </p:sp>
      <p:sp>
        <p:nvSpPr>
          <p:cNvPr id="22" name="Google Shape;22;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3" name="Shape 23"/>
        <p:cNvGrpSpPr/>
        <p:nvPr/>
      </p:nvGrpSpPr>
      <p:grpSpPr>
        <a:xfrm>
          <a:off x="0" y="0"/>
          <a:ext cx="0" cy="0"/>
          <a:chOff x="0" y="0"/>
          <a:chExt cx="0" cy="0"/>
        </a:xfrm>
      </p:grpSpPr>
      <p:sp>
        <p:nvSpPr>
          <p:cNvPr id="24" name="Google Shape;24;p38"/>
          <p:cNvSpPr txBox="1"/>
          <p:nvPr>
            <p:ph type="title"/>
          </p:nvPr>
        </p:nvSpPr>
        <p:spPr>
          <a:xfrm>
            <a:off x="722312" y="4406900"/>
            <a:ext cx="7772401" cy="1362075"/>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rgbClr val="000000"/>
              </a:buClr>
              <a:buSzPts val="4000"/>
              <a:buFont typeface="Calibri"/>
              <a:buNone/>
              <a:defRPr b="1" sz="4000" cap="none"/>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5" name="Google Shape;25;p38"/>
          <p:cNvSpPr txBox="1"/>
          <p:nvPr>
            <p:ph idx="1" type="body"/>
          </p:nvPr>
        </p:nvSpPr>
        <p:spPr>
          <a:xfrm>
            <a:off x="722312" y="2906713"/>
            <a:ext cx="7772401" cy="1500188"/>
          </a:xfrm>
          <a:prstGeom prst="rect">
            <a:avLst/>
          </a:prstGeom>
          <a:noFill/>
          <a:ln>
            <a:noFill/>
          </a:ln>
        </p:spPr>
        <p:txBody>
          <a:bodyPr anchorCtr="0" anchor="b" bIns="45700" lIns="45700" spcFirstLastPara="1" rIns="45700" wrap="square" tIns="45700">
            <a:normAutofit/>
          </a:bodyPr>
          <a:lstStyle>
            <a:lvl1pPr indent="-228600" lvl="0" marL="457200" algn="l">
              <a:lnSpc>
                <a:spcPct val="100000"/>
              </a:lnSpc>
              <a:spcBef>
                <a:spcPts val="400"/>
              </a:spcBef>
              <a:spcAft>
                <a:spcPts val="0"/>
              </a:spcAft>
              <a:buClr>
                <a:srgbClr val="888888"/>
              </a:buClr>
              <a:buSzPts val="2000"/>
              <a:buFont typeface="Calibri"/>
              <a:buNone/>
              <a:defRPr sz="2000">
                <a:solidFill>
                  <a:srgbClr val="888888"/>
                </a:solidFill>
              </a:defRPr>
            </a:lvl1pPr>
            <a:lvl2pPr indent="-228600" lvl="1" marL="914400" algn="l">
              <a:lnSpc>
                <a:spcPct val="100000"/>
              </a:lnSpc>
              <a:spcBef>
                <a:spcPts val="400"/>
              </a:spcBef>
              <a:spcAft>
                <a:spcPts val="0"/>
              </a:spcAft>
              <a:buClr>
                <a:srgbClr val="888888"/>
              </a:buClr>
              <a:buSzPts val="2000"/>
              <a:buFont typeface="Calibri"/>
              <a:buNone/>
              <a:defRPr sz="2000">
                <a:solidFill>
                  <a:srgbClr val="888888"/>
                </a:solidFill>
              </a:defRPr>
            </a:lvl2pPr>
            <a:lvl3pPr indent="-228600" lvl="2" marL="1371600" algn="l">
              <a:lnSpc>
                <a:spcPct val="100000"/>
              </a:lnSpc>
              <a:spcBef>
                <a:spcPts val="400"/>
              </a:spcBef>
              <a:spcAft>
                <a:spcPts val="0"/>
              </a:spcAft>
              <a:buClr>
                <a:srgbClr val="888888"/>
              </a:buClr>
              <a:buSzPts val="2000"/>
              <a:buFont typeface="Calibri"/>
              <a:buNone/>
              <a:defRPr sz="2000">
                <a:solidFill>
                  <a:srgbClr val="888888"/>
                </a:solidFill>
              </a:defRPr>
            </a:lvl3pPr>
            <a:lvl4pPr indent="-228600" lvl="3" marL="1828800" algn="l">
              <a:lnSpc>
                <a:spcPct val="100000"/>
              </a:lnSpc>
              <a:spcBef>
                <a:spcPts val="400"/>
              </a:spcBef>
              <a:spcAft>
                <a:spcPts val="0"/>
              </a:spcAft>
              <a:buClr>
                <a:srgbClr val="888888"/>
              </a:buClr>
              <a:buSzPts val="2000"/>
              <a:buFont typeface="Calibri"/>
              <a:buNone/>
              <a:defRPr sz="2000">
                <a:solidFill>
                  <a:srgbClr val="888888"/>
                </a:solidFill>
              </a:defRPr>
            </a:lvl4pPr>
            <a:lvl5pPr indent="-228600" lvl="4" marL="2286000" algn="l">
              <a:lnSpc>
                <a:spcPct val="100000"/>
              </a:lnSpc>
              <a:spcBef>
                <a:spcPts val="400"/>
              </a:spcBef>
              <a:spcAft>
                <a:spcPts val="0"/>
              </a:spcAft>
              <a:buClr>
                <a:srgbClr val="888888"/>
              </a:buClr>
              <a:buSzPts val="2000"/>
              <a:buFont typeface="Calibri"/>
              <a:buNone/>
              <a:defRPr sz="2000">
                <a:solidFill>
                  <a:srgbClr val="888888"/>
                </a:solidFill>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26" name="Google Shape;26;p38"/>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39"/>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9" name="Google Shape;29;p39"/>
          <p:cNvSpPr txBox="1"/>
          <p:nvPr>
            <p:ph idx="1" type="body"/>
          </p:nvPr>
        </p:nvSpPr>
        <p:spPr>
          <a:xfrm>
            <a:off x="457200" y="1600200"/>
            <a:ext cx="4038600" cy="4525963"/>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lvl1pPr>
            <a:lvl2pPr indent="-406400" lvl="1" marL="914400" algn="l">
              <a:lnSpc>
                <a:spcPct val="100000"/>
              </a:lnSpc>
              <a:spcBef>
                <a:spcPts val="600"/>
              </a:spcBef>
              <a:spcAft>
                <a:spcPts val="0"/>
              </a:spcAft>
              <a:buClr>
                <a:srgbClr val="000000"/>
              </a:buClr>
              <a:buSzPts val="2800"/>
              <a:buChar char="–"/>
              <a:defRPr sz="2800"/>
            </a:lvl2pPr>
            <a:lvl3pPr indent="-406400" lvl="2" marL="1371600" algn="l">
              <a:lnSpc>
                <a:spcPct val="100000"/>
              </a:lnSpc>
              <a:spcBef>
                <a:spcPts val="600"/>
              </a:spcBef>
              <a:spcAft>
                <a:spcPts val="0"/>
              </a:spcAft>
              <a:buClr>
                <a:srgbClr val="000000"/>
              </a:buClr>
              <a:buSzPts val="2800"/>
              <a:buChar char="•"/>
              <a:defRPr sz="2800"/>
            </a:lvl3pPr>
            <a:lvl4pPr indent="-406400" lvl="3" marL="1828800" algn="l">
              <a:lnSpc>
                <a:spcPct val="100000"/>
              </a:lnSpc>
              <a:spcBef>
                <a:spcPts val="600"/>
              </a:spcBef>
              <a:spcAft>
                <a:spcPts val="0"/>
              </a:spcAft>
              <a:buClr>
                <a:srgbClr val="000000"/>
              </a:buClr>
              <a:buSzPts val="2800"/>
              <a:buChar char="–"/>
              <a:defRPr sz="2800"/>
            </a:lvl4pPr>
            <a:lvl5pPr indent="-406400" lvl="4" marL="2286000" algn="l">
              <a:lnSpc>
                <a:spcPct val="100000"/>
              </a:lnSpc>
              <a:spcBef>
                <a:spcPts val="600"/>
              </a:spcBef>
              <a:spcAft>
                <a:spcPts val="0"/>
              </a:spcAft>
              <a:buClr>
                <a:srgbClr val="000000"/>
              </a:buClr>
              <a:buSzPts val="2800"/>
              <a:buChar char="»"/>
              <a:defRPr sz="2800"/>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30" name="Google Shape;30;p39"/>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1" name="Shape 31"/>
        <p:cNvGrpSpPr/>
        <p:nvPr/>
      </p:nvGrpSpPr>
      <p:grpSpPr>
        <a:xfrm>
          <a:off x="0" y="0"/>
          <a:ext cx="0" cy="0"/>
          <a:chOff x="0" y="0"/>
          <a:chExt cx="0" cy="0"/>
        </a:xfrm>
      </p:grpSpPr>
      <p:sp>
        <p:nvSpPr>
          <p:cNvPr id="32" name="Google Shape;32;p40"/>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3" name="Google Shape;33;p40"/>
          <p:cNvSpPr txBox="1"/>
          <p:nvPr>
            <p:ph idx="1" type="body"/>
          </p:nvPr>
        </p:nvSpPr>
        <p:spPr>
          <a:xfrm>
            <a:off x="457200" y="1535112"/>
            <a:ext cx="4040188" cy="639763"/>
          </a:xfrm>
          <a:prstGeom prst="rect">
            <a:avLst/>
          </a:prstGeom>
          <a:noFill/>
          <a:ln>
            <a:noFill/>
          </a:ln>
        </p:spPr>
        <p:txBody>
          <a:bodyPr anchorCtr="0" anchor="b" bIns="45700" lIns="45700" spcFirstLastPara="1" rIns="45700" wrap="square" tIns="45700">
            <a:normAutofit/>
          </a:bodyPr>
          <a:lstStyle>
            <a:lvl1pPr indent="-228600" lvl="0" marL="457200" algn="l">
              <a:lnSpc>
                <a:spcPct val="100000"/>
              </a:lnSpc>
              <a:spcBef>
                <a:spcPts val="500"/>
              </a:spcBef>
              <a:spcAft>
                <a:spcPts val="0"/>
              </a:spcAft>
              <a:buClr>
                <a:srgbClr val="000000"/>
              </a:buClr>
              <a:buSzPts val="2400"/>
              <a:buFont typeface="Calibri"/>
              <a:buNone/>
              <a:defRPr b="1" sz="2400"/>
            </a:lvl1pPr>
            <a:lvl2pPr indent="-228600" lvl="1" marL="914400" algn="l">
              <a:lnSpc>
                <a:spcPct val="100000"/>
              </a:lnSpc>
              <a:spcBef>
                <a:spcPts val="500"/>
              </a:spcBef>
              <a:spcAft>
                <a:spcPts val="0"/>
              </a:spcAft>
              <a:buClr>
                <a:srgbClr val="000000"/>
              </a:buClr>
              <a:buSzPts val="2400"/>
              <a:buFont typeface="Calibri"/>
              <a:buNone/>
              <a:defRPr b="1" sz="2400"/>
            </a:lvl2pPr>
            <a:lvl3pPr indent="-228600" lvl="2" marL="1371600" algn="l">
              <a:lnSpc>
                <a:spcPct val="100000"/>
              </a:lnSpc>
              <a:spcBef>
                <a:spcPts val="500"/>
              </a:spcBef>
              <a:spcAft>
                <a:spcPts val="0"/>
              </a:spcAft>
              <a:buClr>
                <a:srgbClr val="000000"/>
              </a:buClr>
              <a:buSzPts val="2400"/>
              <a:buFont typeface="Calibri"/>
              <a:buNone/>
              <a:defRPr b="1" sz="2400"/>
            </a:lvl3pPr>
            <a:lvl4pPr indent="-228600" lvl="3" marL="1828800" algn="l">
              <a:lnSpc>
                <a:spcPct val="100000"/>
              </a:lnSpc>
              <a:spcBef>
                <a:spcPts val="500"/>
              </a:spcBef>
              <a:spcAft>
                <a:spcPts val="0"/>
              </a:spcAft>
              <a:buClr>
                <a:srgbClr val="000000"/>
              </a:buClr>
              <a:buSzPts val="2400"/>
              <a:buFont typeface="Calibri"/>
              <a:buNone/>
              <a:defRPr b="1" sz="2400"/>
            </a:lvl4pPr>
            <a:lvl5pPr indent="-228600" lvl="4" marL="2286000" algn="l">
              <a:lnSpc>
                <a:spcPct val="100000"/>
              </a:lnSpc>
              <a:spcBef>
                <a:spcPts val="500"/>
              </a:spcBef>
              <a:spcAft>
                <a:spcPts val="0"/>
              </a:spcAft>
              <a:buClr>
                <a:srgbClr val="000000"/>
              </a:buClr>
              <a:buSzPts val="2400"/>
              <a:buFont typeface="Calibri"/>
              <a:buNone/>
              <a:defRPr b="1" sz="2400"/>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34" name="Google Shape;34;p40"/>
          <p:cNvSpPr txBox="1"/>
          <p:nvPr>
            <p:ph idx="2" type="body"/>
          </p:nvPr>
        </p:nvSpPr>
        <p:spPr>
          <a:xfrm>
            <a:off x="4645025" y="1535112"/>
            <a:ext cx="4041775" cy="639763"/>
          </a:xfrm>
          <a:prstGeom prst="rect">
            <a:avLst/>
          </a:prstGeom>
          <a:noFill/>
          <a:ln>
            <a:noFill/>
          </a:ln>
        </p:spPr>
        <p:txBody>
          <a:bodyPr anchorCtr="0" anchor="b" bIns="45700" lIns="45700" spcFirstLastPara="1" rIns="45700" wrap="square" tIns="45700">
            <a:norm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35" name="Google Shape;35;p40"/>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6" name="Shape 36"/>
        <p:cNvGrpSpPr/>
        <p:nvPr/>
      </p:nvGrpSpPr>
      <p:grpSpPr>
        <a:xfrm>
          <a:off x="0" y="0"/>
          <a:ext cx="0" cy="0"/>
          <a:chOff x="0" y="0"/>
          <a:chExt cx="0" cy="0"/>
        </a:xfrm>
      </p:grpSpPr>
      <p:sp>
        <p:nvSpPr>
          <p:cNvPr id="37" name="Google Shape;37;p41"/>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 name="Google Shape;38;p41"/>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9" name="Shape 39"/>
        <p:cNvGrpSpPr/>
        <p:nvPr/>
      </p:nvGrpSpPr>
      <p:grpSpPr>
        <a:xfrm>
          <a:off x="0" y="0"/>
          <a:ext cx="0" cy="0"/>
          <a:chOff x="0" y="0"/>
          <a:chExt cx="0" cy="0"/>
        </a:xfrm>
      </p:grpSpPr>
      <p:sp>
        <p:nvSpPr>
          <p:cNvPr id="40" name="Google Shape;40;p42"/>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1" name="Shape 41"/>
        <p:cNvGrpSpPr/>
        <p:nvPr/>
      </p:nvGrpSpPr>
      <p:grpSpPr>
        <a:xfrm>
          <a:off x="0" y="0"/>
          <a:ext cx="0" cy="0"/>
          <a:chOff x="0" y="0"/>
          <a:chExt cx="0" cy="0"/>
        </a:xfrm>
      </p:grpSpPr>
      <p:sp>
        <p:nvSpPr>
          <p:cNvPr id="42" name="Google Shape;42;p43"/>
          <p:cNvSpPr txBox="1"/>
          <p:nvPr>
            <p:ph type="title"/>
          </p:nvPr>
        </p:nvSpPr>
        <p:spPr>
          <a:xfrm>
            <a:off x="457200" y="273050"/>
            <a:ext cx="3008314" cy="116205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000000"/>
              </a:buClr>
              <a:buSzPts val="2000"/>
              <a:buFont typeface="Calibri"/>
              <a:buNone/>
              <a:defRPr b="1" sz="2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3" name="Google Shape;43;p43"/>
          <p:cNvSpPr txBox="1"/>
          <p:nvPr>
            <p:ph idx="1" type="body"/>
          </p:nvPr>
        </p:nvSpPr>
        <p:spPr>
          <a:xfrm>
            <a:off x="3575050" y="273050"/>
            <a:ext cx="5111750" cy="585311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44" name="Google Shape;44;p43"/>
          <p:cNvSpPr txBox="1"/>
          <p:nvPr>
            <p:ph idx="2" type="body"/>
          </p:nvPr>
        </p:nvSpPr>
        <p:spPr>
          <a:xfrm>
            <a:off x="457199" y="1435100"/>
            <a:ext cx="3008315" cy="469106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45" name="Google Shape;45;p43"/>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3.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 name="Google Shape;7;p32"/>
          <p:cNvSpPr txBox="1"/>
          <p:nvPr>
            <p:ph idx="1" type="body"/>
          </p:nvPr>
        </p:nvSpPr>
        <p:spPr>
          <a:xfrm>
            <a:off x="457200" y="1600200"/>
            <a:ext cx="8229600" cy="4525963"/>
          </a:xfrm>
          <a:prstGeom prst="rect">
            <a:avLst/>
          </a:prstGeom>
          <a:noFill/>
          <a:ln>
            <a:noFill/>
          </a:ln>
        </p:spPr>
        <p:txBody>
          <a:bodyPr anchorCtr="0" anchor="t" bIns="45700" lIns="45700" spcFirstLastPara="1" rIns="45700" wrap="square" tIns="45700">
            <a:normAutofit/>
          </a:bodyPr>
          <a:lstStyle>
            <a:lvl1pPr indent="-431800" lvl="0" marL="4572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indent="-431800" lvl="1" marL="9144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 name="Google Shape;8;p32"/>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9" name="Shape 59"/>
        <p:cNvGrpSpPr/>
        <p:nvPr/>
      </p:nvGrpSpPr>
      <p:grpSpPr>
        <a:xfrm>
          <a:off x="0" y="0"/>
          <a:ext cx="0" cy="0"/>
          <a:chOff x="0" y="0"/>
          <a:chExt cx="0" cy="0"/>
        </a:xfrm>
      </p:grpSpPr>
      <p:sp>
        <p:nvSpPr>
          <p:cNvPr id="60" name="Google Shape;60;p34"/>
          <p:cNvSpPr/>
          <p:nvPr/>
        </p:nvSpPr>
        <p:spPr>
          <a:xfrm>
            <a:off x="304800" y="329184"/>
            <a:ext cx="8532000" cy="6196800"/>
          </a:xfrm>
          <a:prstGeom prst="roundRect">
            <a:avLst>
              <a:gd fmla="val 2081" name="adj"/>
            </a:avLst>
          </a:prstGeom>
          <a:gradFill>
            <a:gsLst>
              <a:gs pos="0">
                <a:srgbClr val="FFFFFF"/>
              </a:gs>
              <a:gs pos="98000">
                <a:srgbClr val="FFFFFF"/>
              </a:gs>
              <a:gs pos="99060">
                <a:srgbClr val="F6F6F6"/>
              </a:gs>
              <a:gs pos="100000">
                <a:srgbClr val="D8D8D8"/>
              </a:gs>
            </a:gsLst>
            <a:lin ang="5400012" scaled="0"/>
          </a:gradFill>
          <a:ln cap="rnd" cmpd="sng" w="9525">
            <a:solidFill>
              <a:srgbClr val="A2A0A0"/>
            </a:solidFill>
            <a:prstDash val="solid"/>
            <a:round/>
            <a:headEnd len="sm" w="sm" type="none"/>
            <a:tailEnd len="sm" w="sm" type="none"/>
          </a:ln>
          <a:effectLst>
            <a:outerShdw blurRad="76200" rotWithShape="0" algn="tl" dir="5400000" dist="508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 name="Google Shape;61;p34"/>
          <p:cNvSpPr/>
          <p:nvPr/>
        </p:nvSpPr>
        <p:spPr>
          <a:xfrm>
            <a:off x="418596" y="434163"/>
            <a:ext cx="8306700" cy="5486400"/>
          </a:xfrm>
          <a:prstGeom prst="roundRect">
            <a:avLst>
              <a:gd fmla="val 2127" name="adj"/>
            </a:avLst>
          </a:prstGeom>
          <a:gradFill>
            <a:gsLst>
              <a:gs pos="0">
                <a:schemeClr val="lt1"/>
              </a:gs>
              <a:gs pos="55000">
                <a:srgbClr val="DFDFDF"/>
              </a:gs>
              <a:gs pos="100000">
                <a:srgbClr val="9E9E9E"/>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 name="Google Shape;62;p34"/>
          <p:cNvSpPr txBox="1"/>
          <p:nvPr>
            <p:ph type="title"/>
          </p:nvPr>
        </p:nvSpPr>
        <p:spPr>
          <a:xfrm>
            <a:off x="502920" y="4985589"/>
            <a:ext cx="8184000" cy="10516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FF8C3C"/>
              </a:buClr>
              <a:buSzPts val="3600"/>
              <a:buFont typeface="Verdana"/>
              <a:buNone/>
              <a:defRPr b="1" i="0" sz="3600" u="none" cap="none" strike="noStrike">
                <a:solidFill>
                  <a:srgbClr val="FF8C3C"/>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 name="Google Shape;63;p34"/>
          <p:cNvSpPr txBox="1"/>
          <p:nvPr>
            <p:ph idx="1" type="body"/>
          </p:nvPr>
        </p:nvSpPr>
        <p:spPr>
          <a:xfrm>
            <a:off x="502920" y="530352"/>
            <a:ext cx="8184000" cy="4188000"/>
          </a:xfrm>
          <a:prstGeom prst="rect">
            <a:avLst/>
          </a:prstGeom>
          <a:noFill/>
          <a:ln>
            <a:noFill/>
          </a:ln>
        </p:spPr>
        <p:txBody>
          <a:bodyPr anchorCtr="0" anchor="t" bIns="45700" lIns="182875" spcFirstLastPara="1" rIns="91425" wrap="square" tIns="91425">
            <a:noAutofit/>
          </a:bodyPr>
          <a:lstStyle>
            <a:lvl1pPr indent="-370840" lvl="0" marL="457200" marR="0" rtl="0" algn="l">
              <a:lnSpc>
                <a:spcPct val="100000"/>
              </a:lnSpc>
              <a:spcBef>
                <a:spcPts val="250"/>
              </a:spcBef>
              <a:spcAft>
                <a:spcPts val="0"/>
              </a:spcAft>
              <a:buClr>
                <a:schemeClr val="accent1"/>
              </a:buClr>
              <a:buSzPts val="2240"/>
              <a:buFont typeface="Noto Sans Symbols"/>
              <a:buChar char="●"/>
              <a:defRPr b="0" i="0" sz="2800" u="none" cap="none" strike="noStrike">
                <a:solidFill>
                  <a:schemeClr val="dk1"/>
                </a:solidFill>
                <a:latin typeface="Verdana"/>
                <a:ea typeface="Verdana"/>
                <a:cs typeface="Verdana"/>
                <a:sym typeface="Verdana"/>
              </a:defRPr>
            </a:lvl1pPr>
            <a:lvl2pPr indent="-381000" lvl="1" marL="914400" marR="0" rtl="0" algn="l">
              <a:lnSpc>
                <a:spcPct val="100000"/>
              </a:lnSpc>
              <a:spcBef>
                <a:spcPts val="250"/>
              </a:spcBef>
              <a:spcAft>
                <a:spcPts val="0"/>
              </a:spcAft>
              <a:buClr>
                <a:schemeClr val="accent1"/>
              </a:buClr>
              <a:buSzPts val="2400"/>
              <a:buFont typeface="Verdana"/>
              <a:buChar char="◦"/>
              <a:defRPr b="0" i="0" sz="2400" u="none" cap="none" strike="noStrike">
                <a:solidFill>
                  <a:schemeClr val="dk1"/>
                </a:solidFill>
                <a:latin typeface="Verdana"/>
                <a:ea typeface="Verdana"/>
                <a:cs typeface="Verdana"/>
                <a:sym typeface="Verdana"/>
              </a:defRPr>
            </a:lvl2pPr>
            <a:lvl3pPr indent="-368300" lvl="2" marL="1371600" marR="0" rtl="0" algn="l">
              <a:lnSpc>
                <a:spcPct val="100000"/>
              </a:lnSpc>
              <a:spcBef>
                <a:spcPts val="250"/>
              </a:spcBef>
              <a:spcAft>
                <a:spcPts val="0"/>
              </a:spcAft>
              <a:buClr>
                <a:srgbClr val="EF323E"/>
              </a:buClr>
              <a:buSzPts val="2200"/>
              <a:buFont typeface="Noto Sans Symbols"/>
              <a:buChar char="⚫"/>
              <a:defRPr b="0" i="0" sz="2200" u="none" cap="none" strike="noStrike">
                <a:solidFill>
                  <a:schemeClr val="dk1"/>
                </a:solidFill>
                <a:latin typeface="Verdana"/>
                <a:ea typeface="Verdana"/>
                <a:cs typeface="Verdana"/>
                <a:sym typeface="Verdana"/>
              </a:defRPr>
            </a:lvl3pPr>
            <a:lvl4pPr indent="-363728" lvl="3" marL="1828800" marR="0" rtl="0" algn="l">
              <a:lnSpc>
                <a:spcPct val="100000"/>
              </a:lnSpc>
              <a:spcBef>
                <a:spcPts val="230"/>
              </a:spcBef>
              <a:spcAft>
                <a:spcPts val="0"/>
              </a:spcAft>
              <a:buClr>
                <a:srgbClr val="EF323E"/>
              </a:buClr>
              <a:buSzPts val="2128"/>
              <a:buFont typeface="Verdana"/>
              <a:buChar char="◦"/>
              <a:defRPr b="0" i="0" sz="1900" u="none" cap="none" strike="noStrike">
                <a:solidFill>
                  <a:schemeClr val="dk1"/>
                </a:solidFill>
                <a:latin typeface="Verdana"/>
                <a:ea typeface="Verdana"/>
                <a:cs typeface="Verdana"/>
                <a:sym typeface="Verdana"/>
              </a:defRPr>
            </a:lvl4pPr>
            <a:lvl5pPr indent="-342900" lvl="4" marL="2286000" marR="0" rtl="0" algn="l">
              <a:lnSpc>
                <a:spcPct val="100000"/>
              </a:lnSpc>
              <a:spcBef>
                <a:spcPts val="250"/>
              </a:spcBef>
              <a:spcAft>
                <a:spcPts val="0"/>
              </a:spcAft>
              <a:buClr>
                <a:srgbClr val="4882BE"/>
              </a:buClr>
              <a:buSzPts val="1800"/>
              <a:buFont typeface="Noto Sans Symbols"/>
              <a:buChar char="⚫"/>
              <a:defRPr b="0" i="0" sz="1800" u="none" cap="none" strike="noStrike">
                <a:solidFill>
                  <a:schemeClr val="dk1"/>
                </a:solidFill>
                <a:latin typeface="Verdana"/>
                <a:ea typeface="Verdana"/>
                <a:cs typeface="Verdana"/>
                <a:sym typeface="Verdana"/>
              </a:defRPr>
            </a:lvl5pPr>
            <a:lvl6pPr indent="-336550" lvl="5" marL="2743200" marR="0" rtl="0" algn="l">
              <a:lnSpc>
                <a:spcPct val="100000"/>
              </a:lnSpc>
              <a:spcBef>
                <a:spcPts val="250"/>
              </a:spcBef>
              <a:spcAft>
                <a:spcPts val="0"/>
              </a:spcAft>
              <a:buClr>
                <a:srgbClr val="4882BE"/>
              </a:buClr>
              <a:buSzPts val="1700"/>
              <a:buFont typeface="Verdana"/>
              <a:buChar char="◦"/>
              <a:defRPr b="0" i="0" sz="1700" u="none" cap="none" strike="noStrike">
                <a:solidFill>
                  <a:schemeClr val="dk1"/>
                </a:solidFill>
                <a:latin typeface="Verdana"/>
                <a:ea typeface="Verdana"/>
                <a:cs typeface="Verdana"/>
                <a:sym typeface="Verdana"/>
              </a:defRPr>
            </a:lvl6pPr>
            <a:lvl7pPr indent="-323850" lvl="6" marL="3200400" marR="0" rtl="0" algn="l">
              <a:lnSpc>
                <a:spcPct val="100000"/>
              </a:lnSpc>
              <a:spcBef>
                <a:spcPts val="255"/>
              </a:spcBef>
              <a:spcAft>
                <a:spcPts val="0"/>
              </a:spcAft>
              <a:buClr>
                <a:srgbClr val="4882BE"/>
              </a:buClr>
              <a:buSzPts val="1500"/>
              <a:buFont typeface="Noto Sans Symbols"/>
              <a:buChar char="⚫"/>
              <a:defRPr b="0" i="0" sz="1500" u="none" cap="none" strike="noStrike">
                <a:solidFill>
                  <a:schemeClr val="dk1"/>
                </a:solidFill>
                <a:latin typeface="Verdana"/>
                <a:ea typeface="Verdana"/>
                <a:cs typeface="Verdana"/>
                <a:sym typeface="Verdana"/>
              </a:defRPr>
            </a:lvl7pPr>
            <a:lvl8pPr indent="-323850" lvl="7" marL="3657600" marR="0" rtl="0" algn="l">
              <a:lnSpc>
                <a:spcPct val="100000"/>
              </a:lnSpc>
              <a:spcBef>
                <a:spcPts val="257"/>
              </a:spcBef>
              <a:spcAft>
                <a:spcPts val="0"/>
              </a:spcAft>
              <a:buClr>
                <a:srgbClr val="4882BE"/>
              </a:buClr>
              <a:buSzPts val="1500"/>
              <a:buFont typeface="Verdana"/>
              <a:buChar char="◦"/>
              <a:defRPr b="0" i="0" sz="1500" u="none" cap="none" strike="noStrike">
                <a:solidFill>
                  <a:schemeClr val="dk1"/>
                </a:solidFill>
                <a:latin typeface="Verdana"/>
                <a:ea typeface="Verdana"/>
                <a:cs typeface="Verdana"/>
                <a:sym typeface="Verdana"/>
              </a:defRPr>
            </a:lvl8pPr>
            <a:lvl9pPr indent="-323850" lvl="8" marL="4114800" marR="0" rtl="0" algn="l">
              <a:lnSpc>
                <a:spcPct val="100000"/>
              </a:lnSpc>
              <a:spcBef>
                <a:spcPts val="255"/>
              </a:spcBef>
              <a:spcAft>
                <a:spcPts val="0"/>
              </a:spcAft>
              <a:buClr>
                <a:srgbClr val="4882BE"/>
              </a:buClr>
              <a:buSzPts val="1500"/>
              <a:buFont typeface="Noto Sans Symbols"/>
              <a:buChar char="⚫"/>
              <a:defRPr b="0" i="0" sz="1500" u="none" cap="none" strike="noStrike">
                <a:solidFill>
                  <a:schemeClr val="dk1"/>
                </a:solidFill>
                <a:latin typeface="Verdana"/>
                <a:ea typeface="Verdana"/>
                <a:cs typeface="Verdana"/>
                <a:sym typeface="Verdana"/>
              </a:defRPr>
            </a:lvl9pPr>
          </a:lstStyle>
          <a:p/>
        </p:txBody>
      </p:sp>
      <p:sp>
        <p:nvSpPr>
          <p:cNvPr id="64" name="Google Shape;64;p34"/>
          <p:cNvSpPr txBox="1"/>
          <p:nvPr>
            <p:ph idx="10" type="dt"/>
          </p:nvPr>
        </p:nvSpPr>
        <p:spPr>
          <a:xfrm>
            <a:off x="3776328" y="6111875"/>
            <a:ext cx="2286000" cy="365200"/>
          </a:xfrm>
          <a:prstGeom prst="rect">
            <a:avLst/>
          </a:prstGeom>
          <a:noFill/>
          <a:ln>
            <a:noFill/>
          </a:ln>
        </p:spPr>
        <p:txBody>
          <a:bodyPr anchorCtr="0" anchor="b" bIns="45700" lIns="91425" spcFirstLastPara="1" rIns="91425" wrap="square" tIns="45700">
            <a:noAutofit/>
          </a:bodyPr>
          <a:lstStyle>
            <a:lvl1pPr lvl="0" marR="0" rtl="0" algn="r">
              <a:lnSpc>
                <a:spcPct val="100000"/>
              </a:lnSpc>
              <a:spcBef>
                <a:spcPts val="0"/>
              </a:spcBef>
              <a:spcAft>
                <a:spcPts val="0"/>
              </a:spcAft>
              <a:buClr>
                <a:srgbClr val="A5A298"/>
              </a:buClr>
              <a:buSzPts val="1000"/>
              <a:buFont typeface="Arial"/>
              <a:buNone/>
              <a:defRPr b="0" i="0" sz="1000" u="none" cap="none" strike="noStrike">
                <a:solidFill>
                  <a:srgbClr val="A5A29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34"/>
          <p:cNvSpPr txBox="1"/>
          <p:nvPr>
            <p:ph idx="11" type="ftr"/>
          </p:nvPr>
        </p:nvSpPr>
        <p:spPr>
          <a:xfrm>
            <a:off x="6062328" y="6111875"/>
            <a:ext cx="2286000" cy="365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A5A298"/>
              </a:buClr>
              <a:buSzPts val="1000"/>
              <a:buFont typeface="Arial"/>
              <a:buNone/>
              <a:defRPr b="0" i="0" sz="1000" u="none" cap="none" strike="noStrike">
                <a:solidFill>
                  <a:srgbClr val="A5A29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p34"/>
          <p:cNvSpPr txBox="1"/>
          <p:nvPr>
            <p:ph idx="12" type="sldNum"/>
          </p:nvPr>
        </p:nvSpPr>
        <p:spPr>
          <a:xfrm>
            <a:off x="8348328" y="6111875"/>
            <a:ext cx="457200" cy="365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1pPr>
            <a:lvl2pPr indent="0" lvl="1" marL="0" marR="0" rtl="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2pPr>
            <a:lvl3pPr indent="0" lvl="2" marL="0" marR="0" rtl="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3pPr>
            <a:lvl4pPr indent="0" lvl="3" marL="0" marR="0" rtl="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4pPr>
            <a:lvl5pPr indent="0" lvl="4" marL="0" marR="0" rtl="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5pPr>
            <a:lvl6pPr indent="0" lvl="5" marL="0" marR="0" rtl="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6pPr>
            <a:lvl7pPr indent="0" lvl="6" marL="0" marR="0" rtl="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7pPr>
            <a:lvl8pPr indent="0" lvl="7" marL="0" marR="0" rtl="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8pPr>
            <a:lvl9pPr indent="0" lvl="8" marL="0" marR="0" rtl="0" algn="r">
              <a:lnSpc>
                <a:spcPct val="100000"/>
              </a:lnSpc>
              <a:spcBef>
                <a:spcPts val="0"/>
              </a:spcBef>
              <a:spcAft>
                <a:spcPts val="0"/>
              </a:spcAft>
              <a:buClr>
                <a:srgbClr val="323232"/>
              </a:buClr>
              <a:buSzPts val="1000"/>
              <a:buFont typeface="Nunito"/>
              <a:buNone/>
              <a:defRPr b="0" i="0" sz="1000" u="none" cap="none" strike="noStrike">
                <a:solidFill>
                  <a:srgbClr val="32323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18.png"/><Relationship Id="rId6"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24.png"/><Relationship Id="rId6"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hart" Target="../charts/char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
          <p:cNvSpPr txBox="1"/>
          <p:nvPr>
            <p:ph idx="4294967295" type="subTitle"/>
          </p:nvPr>
        </p:nvSpPr>
        <p:spPr>
          <a:xfrm>
            <a:off x="246184" y="237392"/>
            <a:ext cx="8686800" cy="64008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888888"/>
              </a:solidFill>
              <a:latin typeface="Calibri"/>
              <a:ea typeface="Calibri"/>
              <a:cs typeface="Calibri"/>
              <a:sym typeface="Calibri"/>
            </a:endParaRPr>
          </a:p>
          <a:p>
            <a:pPr indent="0" lvl="0" marL="0" marR="0" rtl="0" algn="ctr">
              <a:lnSpc>
                <a:spcPct val="100000"/>
              </a:lnSpc>
              <a:spcBef>
                <a:spcPts val="700"/>
              </a:spcBef>
              <a:spcAft>
                <a:spcPts val="0"/>
              </a:spcAft>
              <a:buClr>
                <a:srgbClr val="FFFFFF"/>
              </a:buClr>
              <a:buSzPts val="3200"/>
              <a:buFont typeface="Arial"/>
              <a:buNone/>
            </a:pPr>
            <a:r>
              <a:rPr b="1" i="0" lang="en-US" sz="3200" u="none" cap="none" strike="noStrike">
                <a:solidFill>
                  <a:srgbClr val="FFFFFF"/>
                </a:solidFill>
                <a:latin typeface="Calibri"/>
                <a:ea typeface="Calibri"/>
                <a:cs typeface="Calibri"/>
                <a:sym typeface="Calibri"/>
              </a:rPr>
              <a:t>SOUTH HUNTINGTON SCHOOL DISTRICT</a:t>
            </a:r>
            <a:endParaRPr/>
          </a:p>
          <a:p>
            <a:pPr indent="0" lvl="0" marL="0" marR="0" rtl="0" algn="ctr">
              <a:lnSpc>
                <a:spcPct val="100000"/>
              </a:lnSpc>
              <a:spcBef>
                <a:spcPts val="700"/>
              </a:spcBef>
              <a:spcAft>
                <a:spcPts val="0"/>
              </a:spcAft>
              <a:buClr>
                <a:srgbClr val="FFFFFF"/>
              </a:buClr>
              <a:buSzPts val="3200"/>
              <a:buFont typeface="Arial"/>
              <a:buNone/>
            </a:pPr>
            <a:r>
              <a:rPr b="1" i="0" lang="en-US" sz="3200" u="none" cap="none" strike="noStrike">
                <a:solidFill>
                  <a:srgbClr val="FFFFFF"/>
                </a:solidFill>
                <a:latin typeface="Calibri"/>
                <a:ea typeface="Calibri"/>
                <a:cs typeface="Calibri"/>
                <a:sym typeface="Calibri"/>
              </a:rPr>
              <a:t>BUDGET OVERVIEW</a:t>
            </a:r>
            <a:endParaRPr/>
          </a:p>
          <a:p>
            <a:pPr indent="0" lvl="0" marL="0" marR="0" rtl="0" algn="ctr">
              <a:lnSpc>
                <a:spcPct val="100000"/>
              </a:lnSpc>
              <a:spcBef>
                <a:spcPts val="700"/>
              </a:spcBef>
              <a:spcAft>
                <a:spcPts val="0"/>
              </a:spcAft>
              <a:buClr>
                <a:srgbClr val="FFFFFF"/>
              </a:buClr>
              <a:buSzPts val="3200"/>
              <a:buFont typeface="Arial"/>
              <a:buNone/>
            </a:pPr>
            <a:r>
              <a:rPr b="1" i="0" lang="en-US" sz="3200" u="none" cap="none" strike="noStrike">
                <a:solidFill>
                  <a:srgbClr val="FFFFFF"/>
                </a:solidFill>
                <a:latin typeface="Calibri"/>
                <a:ea typeface="Calibri"/>
                <a:cs typeface="Calibri"/>
                <a:sym typeface="Calibri"/>
              </a:rPr>
              <a:t>BOARD OF EDUCATION MEETING</a:t>
            </a:r>
            <a:endParaRPr/>
          </a:p>
          <a:p>
            <a:pPr indent="0" lvl="0" marL="0" marR="0" rtl="0" algn="ctr">
              <a:lnSpc>
                <a:spcPct val="100000"/>
              </a:lnSpc>
              <a:spcBef>
                <a:spcPts val="700"/>
              </a:spcBef>
              <a:spcAft>
                <a:spcPts val="0"/>
              </a:spcAft>
              <a:buClr>
                <a:srgbClr val="FFFFFF"/>
              </a:buClr>
              <a:buSzPts val="3200"/>
              <a:buFont typeface="Arial"/>
              <a:buNone/>
            </a:pPr>
            <a:r>
              <a:rPr b="1" i="0" lang="en-US" sz="3200" u="none" cap="none" strike="noStrike">
                <a:solidFill>
                  <a:srgbClr val="FFFFFF"/>
                </a:solidFill>
                <a:latin typeface="Calibri"/>
                <a:ea typeface="Calibri"/>
                <a:cs typeface="Calibri"/>
                <a:sym typeface="Calibri"/>
              </a:rPr>
              <a:t>February 14, 2024</a:t>
            </a:r>
            <a:endParaRPr b="0" i="0" sz="3200" u="none" cap="none" strike="noStrike">
              <a:solidFill>
                <a:srgbClr val="888888"/>
              </a:solidFill>
              <a:latin typeface="Calibri"/>
              <a:ea typeface="Calibri"/>
              <a:cs typeface="Calibri"/>
              <a:sym typeface="Calibri"/>
            </a:endParaRPr>
          </a:p>
        </p:txBody>
      </p:sp>
      <p:pic>
        <p:nvPicPr>
          <p:cNvPr descr="Picture 2" id="160" name="Google Shape;160;p1"/>
          <p:cNvPicPr preferRelativeResize="0"/>
          <p:nvPr/>
        </p:nvPicPr>
        <p:blipFill rotWithShape="1">
          <a:blip r:embed="rId3">
            <a:alphaModFix/>
          </a:blip>
          <a:srcRect b="0" l="0" r="0" t="0"/>
          <a:stretch/>
        </p:blipFill>
        <p:spPr>
          <a:xfrm>
            <a:off x="2872825" y="3326425"/>
            <a:ext cx="3493300" cy="2880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0"/>
          <p:cNvSpPr txBox="1"/>
          <p:nvPr>
            <p:ph type="title"/>
          </p:nvPr>
        </p:nvSpPr>
        <p:spPr>
          <a:xfrm>
            <a:off x="114300" y="114300"/>
            <a:ext cx="8924192" cy="923192"/>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MENTAL HEALTH</a:t>
            </a:r>
            <a:endParaRPr b="1" i="0" sz="3600" u="sng" cap="none" strike="noStrike">
              <a:solidFill>
                <a:srgbClr val="FFFFFF"/>
              </a:solidFill>
              <a:latin typeface="Calibri"/>
              <a:ea typeface="Calibri"/>
              <a:cs typeface="Calibri"/>
              <a:sym typeface="Calibri"/>
            </a:endParaRPr>
          </a:p>
        </p:txBody>
      </p:sp>
      <p:sp>
        <p:nvSpPr>
          <p:cNvPr id="233" name="Google Shape;233;p10"/>
          <p:cNvSpPr txBox="1"/>
          <p:nvPr>
            <p:ph idx="1" type="body"/>
          </p:nvPr>
        </p:nvSpPr>
        <p:spPr>
          <a:xfrm>
            <a:off x="114300" y="1151791"/>
            <a:ext cx="8924192" cy="5556739"/>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280987" lvl="0" marL="342900" rtl="0" algn="l">
              <a:lnSpc>
                <a:spcPct val="80000"/>
              </a:lnSpc>
              <a:spcBef>
                <a:spcPts val="0"/>
              </a:spcBef>
              <a:spcAft>
                <a:spcPts val="0"/>
              </a:spcAft>
              <a:buClr>
                <a:srgbClr val="FFFFFF"/>
              </a:buClr>
              <a:buSzPts val="975"/>
              <a:buNone/>
            </a:pPr>
            <a:r>
              <a:t/>
            </a:r>
            <a:endParaRPr sz="975"/>
          </a:p>
          <a:p>
            <a:pPr indent="0" lvl="0" marL="0" rtl="0" algn="l">
              <a:lnSpc>
                <a:spcPct val="80000"/>
              </a:lnSpc>
              <a:spcBef>
                <a:spcPts val="450"/>
              </a:spcBef>
              <a:spcAft>
                <a:spcPts val="0"/>
              </a:spcAft>
              <a:buClr>
                <a:srgbClr val="FFFFFF"/>
              </a:buClr>
              <a:buSzPts val="1875"/>
              <a:buNone/>
            </a:pPr>
            <a:r>
              <a:rPr b="1" lang="en-US" sz="1875">
                <a:solidFill>
                  <a:srgbClr val="FFFFFF"/>
                </a:solidFill>
              </a:rPr>
              <a:t> </a:t>
            </a:r>
            <a:r>
              <a:rPr b="1" lang="en-US" sz="2400">
                <a:solidFill>
                  <a:srgbClr val="FFFFFF"/>
                </a:solidFill>
              </a:rPr>
              <a:t>Northwell Health Partnership </a:t>
            </a:r>
            <a:endParaRPr/>
          </a:p>
          <a:p>
            <a:pPr indent="-257175" lvl="2" marL="583747" rtl="0" algn="l">
              <a:lnSpc>
                <a:spcPct val="80000"/>
              </a:lnSpc>
              <a:spcBef>
                <a:spcPts val="450"/>
              </a:spcBef>
              <a:spcAft>
                <a:spcPts val="0"/>
              </a:spcAft>
              <a:buClr>
                <a:srgbClr val="FFFFFF"/>
              </a:buClr>
              <a:buSzPts val="2400"/>
              <a:buChar char="•"/>
            </a:pPr>
            <a:r>
              <a:rPr b="1" lang="en-US" sz="2400">
                <a:solidFill>
                  <a:srgbClr val="FFFFFF"/>
                </a:solidFill>
              </a:rPr>
              <a:t>Community Education</a:t>
            </a:r>
            <a:endParaRPr/>
          </a:p>
          <a:p>
            <a:pPr indent="-342900" lvl="4" marL="1074420" rtl="0" algn="l">
              <a:lnSpc>
                <a:spcPct val="80000"/>
              </a:lnSpc>
              <a:spcBef>
                <a:spcPts val="450"/>
              </a:spcBef>
              <a:spcAft>
                <a:spcPts val="0"/>
              </a:spcAft>
              <a:buClr>
                <a:srgbClr val="FFFFFF"/>
              </a:buClr>
              <a:buSzPts val="2400"/>
              <a:buFont typeface="Arial"/>
              <a:buChar char="•"/>
            </a:pPr>
            <a:r>
              <a:rPr b="1" lang="en-US" sz="2400">
                <a:solidFill>
                  <a:srgbClr val="FFFFFF"/>
                </a:solidFill>
              </a:rPr>
              <a:t>Newsletters</a:t>
            </a:r>
            <a:endParaRPr/>
          </a:p>
          <a:p>
            <a:pPr indent="-342900" lvl="4" marL="1074420" rtl="0" algn="l">
              <a:lnSpc>
                <a:spcPct val="80000"/>
              </a:lnSpc>
              <a:spcBef>
                <a:spcPts val="450"/>
              </a:spcBef>
              <a:spcAft>
                <a:spcPts val="0"/>
              </a:spcAft>
              <a:buClr>
                <a:srgbClr val="FFFFFF"/>
              </a:buClr>
              <a:buSzPts val="2400"/>
              <a:buFont typeface="Arial"/>
              <a:buChar char="•"/>
            </a:pPr>
            <a:r>
              <a:rPr b="1" lang="en-US" sz="2400">
                <a:solidFill>
                  <a:srgbClr val="FFFFFF"/>
                </a:solidFill>
              </a:rPr>
              <a:t>Lunch &amp; Learns</a:t>
            </a:r>
            <a:endParaRPr/>
          </a:p>
          <a:p>
            <a:pPr indent="-342900" lvl="4" marL="1074420" rtl="0" algn="l">
              <a:lnSpc>
                <a:spcPct val="80000"/>
              </a:lnSpc>
              <a:spcBef>
                <a:spcPts val="450"/>
              </a:spcBef>
              <a:spcAft>
                <a:spcPts val="0"/>
              </a:spcAft>
              <a:buClr>
                <a:srgbClr val="FFFFFF"/>
              </a:buClr>
              <a:buSzPts val="2400"/>
              <a:buFont typeface="Arial"/>
              <a:buChar char="•"/>
            </a:pPr>
            <a:r>
              <a:rPr b="1" lang="en-US" sz="2400">
                <a:solidFill>
                  <a:srgbClr val="FFFFFF"/>
                </a:solidFill>
              </a:rPr>
              <a:t>Supports for families to gain access to resources</a:t>
            </a:r>
            <a:endParaRPr/>
          </a:p>
          <a:p>
            <a:pPr indent="-104775" lvl="2" marL="583747" rtl="0" algn="l">
              <a:lnSpc>
                <a:spcPct val="80000"/>
              </a:lnSpc>
              <a:spcBef>
                <a:spcPts val="450"/>
              </a:spcBef>
              <a:spcAft>
                <a:spcPts val="0"/>
              </a:spcAft>
              <a:buClr>
                <a:srgbClr val="FFFFFF"/>
              </a:buClr>
              <a:buSzPts val="2400"/>
              <a:buNone/>
            </a:pPr>
            <a:r>
              <a:t/>
            </a:r>
            <a:endParaRPr b="1" sz="2400">
              <a:solidFill>
                <a:srgbClr val="FFFFFF"/>
              </a:solidFill>
            </a:endParaRPr>
          </a:p>
          <a:p>
            <a:pPr indent="-257175" lvl="2" marL="583747" rtl="0" algn="l">
              <a:lnSpc>
                <a:spcPct val="80000"/>
              </a:lnSpc>
              <a:spcBef>
                <a:spcPts val="450"/>
              </a:spcBef>
              <a:spcAft>
                <a:spcPts val="0"/>
              </a:spcAft>
              <a:buClr>
                <a:srgbClr val="FFFFFF"/>
              </a:buClr>
              <a:buSzPts val="2400"/>
              <a:buChar char="•"/>
            </a:pPr>
            <a:r>
              <a:rPr b="1" lang="en-US" sz="2400">
                <a:solidFill>
                  <a:srgbClr val="FFFFFF"/>
                </a:solidFill>
              </a:rPr>
              <a:t>Support in district PPS teams with referrals for:</a:t>
            </a:r>
            <a:endParaRPr/>
          </a:p>
          <a:p>
            <a:pPr indent="-342900" lvl="4" marL="1074420" rtl="0" algn="l">
              <a:lnSpc>
                <a:spcPct val="80000"/>
              </a:lnSpc>
              <a:spcBef>
                <a:spcPts val="450"/>
              </a:spcBef>
              <a:spcAft>
                <a:spcPts val="0"/>
              </a:spcAft>
              <a:buClr>
                <a:srgbClr val="FFFFFF"/>
              </a:buClr>
              <a:buSzPts val="2400"/>
              <a:buFont typeface="Arial"/>
              <a:buChar char="•"/>
            </a:pPr>
            <a:r>
              <a:rPr b="1" lang="en-US" sz="2400">
                <a:solidFill>
                  <a:srgbClr val="FFFFFF"/>
                </a:solidFill>
              </a:rPr>
              <a:t>Counseling</a:t>
            </a:r>
            <a:endParaRPr/>
          </a:p>
          <a:p>
            <a:pPr indent="-342900" lvl="4" marL="1074420" rtl="0" algn="l">
              <a:lnSpc>
                <a:spcPct val="80000"/>
              </a:lnSpc>
              <a:spcBef>
                <a:spcPts val="450"/>
              </a:spcBef>
              <a:spcAft>
                <a:spcPts val="0"/>
              </a:spcAft>
              <a:buClr>
                <a:srgbClr val="FFFFFF"/>
              </a:buClr>
              <a:buSzPts val="2400"/>
              <a:buFont typeface="Arial"/>
              <a:buChar char="•"/>
            </a:pPr>
            <a:r>
              <a:rPr b="1" lang="en-US" sz="2400">
                <a:solidFill>
                  <a:srgbClr val="FFFFFF"/>
                </a:solidFill>
              </a:rPr>
              <a:t>Psychological evaluations</a:t>
            </a:r>
            <a:endParaRPr/>
          </a:p>
          <a:p>
            <a:pPr indent="-342900" lvl="4" marL="1074420" rtl="0" algn="l">
              <a:lnSpc>
                <a:spcPct val="80000"/>
              </a:lnSpc>
              <a:spcBef>
                <a:spcPts val="450"/>
              </a:spcBef>
              <a:spcAft>
                <a:spcPts val="0"/>
              </a:spcAft>
              <a:buClr>
                <a:srgbClr val="FFFFFF"/>
              </a:buClr>
              <a:buSzPts val="2400"/>
              <a:buFont typeface="Arial"/>
              <a:buChar char="•"/>
            </a:pPr>
            <a:r>
              <a:rPr b="1" lang="en-US" sz="2400">
                <a:solidFill>
                  <a:srgbClr val="FFFFFF"/>
                </a:solidFill>
              </a:rPr>
              <a:t>School avoidance</a:t>
            </a:r>
            <a:endParaRPr/>
          </a:p>
          <a:p>
            <a:pPr indent="-104775" lvl="2" marL="583747" rtl="0" algn="l">
              <a:lnSpc>
                <a:spcPct val="80000"/>
              </a:lnSpc>
              <a:spcBef>
                <a:spcPts val="450"/>
              </a:spcBef>
              <a:spcAft>
                <a:spcPts val="0"/>
              </a:spcAft>
              <a:buClr>
                <a:srgbClr val="FFFFFF"/>
              </a:buClr>
              <a:buSzPts val="2400"/>
              <a:buNone/>
            </a:pPr>
            <a:r>
              <a:t/>
            </a:r>
            <a:endParaRPr b="1" sz="2400">
              <a:solidFill>
                <a:srgbClr val="FFFFFF"/>
              </a:solidFill>
            </a:endParaRPr>
          </a:p>
          <a:p>
            <a:pPr indent="-257175" lvl="2" marL="583747" rtl="0" algn="l">
              <a:lnSpc>
                <a:spcPct val="80000"/>
              </a:lnSpc>
              <a:spcBef>
                <a:spcPts val="450"/>
              </a:spcBef>
              <a:spcAft>
                <a:spcPts val="0"/>
              </a:spcAft>
              <a:buClr>
                <a:srgbClr val="FFFFFF"/>
              </a:buClr>
              <a:buSzPts val="2400"/>
              <a:buChar char="•"/>
            </a:pPr>
            <a:r>
              <a:rPr b="1" lang="en-US" sz="2400">
                <a:solidFill>
                  <a:srgbClr val="FFFFFF"/>
                </a:solidFill>
              </a:rPr>
              <a:t>Enhance the capacity of staff with professional learning opportunities</a:t>
            </a:r>
            <a:endParaRPr/>
          </a:p>
          <a:p>
            <a:pPr indent="-139700" lvl="0" marL="342900" rtl="0" algn="l">
              <a:lnSpc>
                <a:spcPct val="80000"/>
              </a:lnSpc>
              <a:spcBef>
                <a:spcPts val="450"/>
              </a:spcBef>
              <a:spcAft>
                <a:spcPts val="0"/>
              </a:spcAft>
              <a:buClr>
                <a:srgbClr val="FFFFFF"/>
              </a:buClr>
              <a:buSzPts val="32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1"/>
          <p:cNvSpPr txBox="1"/>
          <p:nvPr>
            <p:ph type="title"/>
          </p:nvPr>
        </p:nvSpPr>
        <p:spPr>
          <a:xfrm>
            <a:off x="152400" y="152400"/>
            <a:ext cx="8839200" cy="990600"/>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SAFETY &amp; SECURITY</a:t>
            </a:r>
            <a:endParaRPr b="1" i="0" sz="3600" u="sng" cap="none" strike="noStrike">
              <a:solidFill>
                <a:srgbClr val="FFFFFF"/>
              </a:solidFill>
              <a:latin typeface="Calibri"/>
              <a:ea typeface="Calibri"/>
              <a:cs typeface="Calibri"/>
              <a:sym typeface="Calibri"/>
            </a:endParaRPr>
          </a:p>
        </p:txBody>
      </p:sp>
      <p:sp>
        <p:nvSpPr>
          <p:cNvPr id="239" name="Google Shape;239;p11"/>
          <p:cNvSpPr txBox="1"/>
          <p:nvPr>
            <p:ph idx="1" type="body"/>
          </p:nvPr>
        </p:nvSpPr>
        <p:spPr>
          <a:xfrm>
            <a:off x="152400" y="1263333"/>
            <a:ext cx="8839200" cy="5410200"/>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80000"/>
              </a:lnSpc>
              <a:spcBef>
                <a:spcPts val="0"/>
              </a:spcBef>
              <a:spcAft>
                <a:spcPts val="0"/>
              </a:spcAft>
              <a:buClr>
                <a:srgbClr val="FFFFFF"/>
              </a:buClr>
              <a:buSzPts val="3400"/>
              <a:buNone/>
            </a:pPr>
            <a:r>
              <a:rPr b="1" lang="en-US" sz="3400">
                <a:solidFill>
                  <a:srgbClr val="FFFFFF"/>
                </a:solidFill>
              </a:rPr>
              <a:t>The safety of our students, staff and community is paramount and an ongoing focus of the district and we remain committed to maintaining this. </a:t>
            </a:r>
            <a:endParaRPr b="1" sz="3400">
              <a:solidFill>
                <a:srgbClr val="FFFFFF"/>
              </a:solidFill>
            </a:endParaRPr>
          </a:p>
          <a:p>
            <a:pPr indent="0" lvl="0" marL="0" rtl="0" algn="l">
              <a:lnSpc>
                <a:spcPct val="80000"/>
              </a:lnSpc>
              <a:spcBef>
                <a:spcPts val="600"/>
              </a:spcBef>
              <a:spcAft>
                <a:spcPts val="0"/>
              </a:spcAft>
              <a:buClr>
                <a:srgbClr val="FFFFFF"/>
              </a:buClr>
              <a:buSzPts val="2500"/>
              <a:buNone/>
            </a:pPr>
            <a:r>
              <a:t/>
            </a:r>
            <a:endParaRPr b="1" sz="25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2"/>
          <p:cNvSpPr txBox="1"/>
          <p:nvPr>
            <p:ph type="title"/>
          </p:nvPr>
        </p:nvSpPr>
        <p:spPr>
          <a:xfrm>
            <a:off x="175847" y="137081"/>
            <a:ext cx="8783516" cy="737755"/>
          </a:xfrm>
          <a:prstGeom prst="rect">
            <a:avLst/>
          </a:prstGeom>
          <a:solidFill>
            <a:srgbClr val="953734"/>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Calibri"/>
              <a:buNone/>
            </a:pPr>
            <a:r>
              <a:rPr b="1" lang="en-US" sz="3000">
                <a:solidFill>
                  <a:srgbClr val="F2F2F2"/>
                </a:solidFill>
              </a:rPr>
              <a:t>DISTRICT SAFETY AND SECURITY INITIATIVES</a:t>
            </a:r>
            <a:endParaRPr b="1" sz="2400" u="sng">
              <a:solidFill>
                <a:schemeClr val="lt1"/>
              </a:solidFill>
            </a:endParaRPr>
          </a:p>
        </p:txBody>
      </p:sp>
      <p:sp>
        <p:nvSpPr>
          <p:cNvPr id="245" name="Google Shape;245;p12"/>
          <p:cNvSpPr txBox="1"/>
          <p:nvPr>
            <p:ph idx="1" type="body"/>
          </p:nvPr>
        </p:nvSpPr>
        <p:spPr>
          <a:xfrm>
            <a:off x="175847" y="1063870"/>
            <a:ext cx="8783516" cy="5657606"/>
          </a:xfrm>
          <a:prstGeom prst="rect">
            <a:avLst/>
          </a:prstGeom>
          <a:solidFill>
            <a:srgbClr val="953734"/>
          </a:solidFill>
          <a:ln cap="flat" cmpd="sng" w="762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b="1" sz="1350" u="sng">
              <a:solidFill>
                <a:srgbClr val="FFFFFF"/>
              </a:solidFill>
              <a:latin typeface="Calibri"/>
              <a:ea typeface="Calibri"/>
              <a:cs typeface="Calibri"/>
              <a:sym typeface="Calibri"/>
            </a:endParaRPr>
          </a:p>
          <a:p>
            <a:pPr indent="0" lvl="0" marL="0" rtl="0" algn="l">
              <a:lnSpc>
                <a:spcPct val="100000"/>
              </a:lnSpc>
              <a:spcBef>
                <a:spcPts val="0"/>
              </a:spcBef>
              <a:spcAft>
                <a:spcPts val="0"/>
              </a:spcAft>
              <a:buSzPts val="1800"/>
              <a:buNone/>
            </a:pPr>
            <a:r>
              <a:rPr b="1" lang="en-US" sz="1800" u="sng">
                <a:solidFill>
                  <a:srgbClr val="FFFFFF"/>
                </a:solidFill>
                <a:latin typeface="Calibri"/>
                <a:ea typeface="Calibri"/>
                <a:cs typeface="Calibri"/>
                <a:sym typeface="Calibri"/>
              </a:rPr>
              <a:t>Oversight</a:t>
            </a:r>
            <a:endParaRPr/>
          </a:p>
          <a:p>
            <a:pPr indent="-342900" lvl="0" marL="457200" rtl="0" algn="l">
              <a:lnSpc>
                <a:spcPct val="100000"/>
              </a:lnSpc>
              <a:spcBef>
                <a:spcPts val="0"/>
              </a:spcBef>
              <a:spcAft>
                <a:spcPts val="0"/>
              </a:spcAft>
              <a:buClr>
                <a:schemeClr val="lt1"/>
              </a:buClr>
              <a:buSzPts val="1800"/>
              <a:buChar char="•"/>
            </a:pPr>
            <a:r>
              <a:rPr b="1" lang="en-US" sz="1800">
                <a:solidFill>
                  <a:srgbClr val="FFFFFF"/>
                </a:solidFill>
                <a:latin typeface="Calibri"/>
                <a:ea typeface="Calibri"/>
                <a:cs typeface="Calibri"/>
                <a:sym typeface="Calibri"/>
              </a:rPr>
              <a:t>Director of Safety and Security with an extensive Law Enforcement and Emergency Services background</a:t>
            </a:r>
            <a:endParaRPr b="1" sz="1800" u="sng">
              <a:solidFill>
                <a:srgbClr val="FFFFFF"/>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800"/>
          </a:p>
          <a:p>
            <a:pPr indent="0" lvl="0" marL="0" rtl="0" algn="l">
              <a:lnSpc>
                <a:spcPct val="100000"/>
              </a:lnSpc>
              <a:spcBef>
                <a:spcPts val="0"/>
              </a:spcBef>
              <a:spcAft>
                <a:spcPts val="0"/>
              </a:spcAft>
              <a:buSzPts val="1800"/>
              <a:buNone/>
            </a:pPr>
            <a:r>
              <a:rPr b="1" lang="en-US" sz="1800" u="sng">
                <a:solidFill>
                  <a:srgbClr val="FFFFFF"/>
                </a:solidFill>
                <a:latin typeface="Calibri"/>
                <a:ea typeface="Calibri"/>
                <a:cs typeface="Calibri"/>
                <a:sym typeface="Calibri"/>
              </a:rPr>
              <a:t>Door Entry System and RAVE App</a:t>
            </a:r>
            <a:endParaRPr sz="1800" u="sng"/>
          </a:p>
          <a:p>
            <a:pPr indent="-342900" lvl="0" marL="457200" rtl="0" algn="l">
              <a:lnSpc>
                <a:spcPct val="100000"/>
              </a:lnSpc>
              <a:spcBef>
                <a:spcPts val="0"/>
              </a:spcBef>
              <a:spcAft>
                <a:spcPts val="0"/>
              </a:spcAft>
              <a:buClr>
                <a:schemeClr val="lt1"/>
              </a:buClr>
              <a:buSzPts val="1800"/>
              <a:buChar char="•"/>
            </a:pPr>
            <a:r>
              <a:rPr b="1" lang="en-US" sz="1800">
                <a:solidFill>
                  <a:srgbClr val="FFFFFF"/>
                </a:solidFill>
                <a:latin typeface="Calibri"/>
                <a:ea typeface="Calibri"/>
                <a:cs typeface="Calibri"/>
                <a:sym typeface="Calibri"/>
              </a:rPr>
              <a:t>Encoded card access for all employees which allows the Office of Human Resources to control access without issuing new FOBs</a:t>
            </a:r>
            <a:endParaRPr b="1" sz="1800">
              <a:solidFill>
                <a:srgbClr val="FFFFFF"/>
              </a:solidFill>
              <a:latin typeface="Calibri"/>
              <a:ea typeface="Calibri"/>
              <a:cs typeface="Calibri"/>
              <a:sym typeface="Calibri"/>
            </a:endParaRPr>
          </a:p>
          <a:p>
            <a:pPr indent="-342900" lvl="0" marL="457200" rtl="0" algn="l">
              <a:lnSpc>
                <a:spcPct val="100000"/>
              </a:lnSpc>
              <a:spcBef>
                <a:spcPts val="0"/>
              </a:spcBef>
              <a:spcAft>
                <a:spcPts val="0"/>
              </a:spcAft>
              <a:buClr>
                <a:schemeClr val="lt1"/>
              </a:buClr>
              <a:buSzPts val="1800"/>
              <a:buChar char="•"/>
            </a:pPr>
            <a:r>
              <a:rPr b="1" lang="en-US" sz="1800">
                <a:solidFill>
                  <a:srgbClr val="FFFFFF"/>
                </a:solidFill>
                <a:latin typeface="Calibri"/>
                <a:ea typeface="Calibri"/>
                <a:cs typeface="Calibri"/>
                <a:sym typeface="Calibri"/>
              </a:rPr>
              <a:t>Most recently added at the Transportation Building</a:t>
            </a:r>
            <a:endParaRPr b="1" sz="1800">
              <a:solidFill>
                <a:srgbClr val="FFFFFF"/>
              </a:solidFill>
              <a:latin typeface="Calibri"/>
              <a:ea typeface="Calibri"/>
              <a:cs typeface="Calibri"/>
              <a:sym typeface="Calibri"/>
            </a:endParaRPr>
          </a:p>
          <a:p>
            <a:pPr indent="-342900" lvl="0" marL="457200" rtl="0" algn="l">
              <a:lnSpc>
                <a:spcPct val="100000"/>
              </a:lnSpc>
              <a:spcBef>
                <a:spcPts val="0"/>
              </a:spcBef>
              <a:spcAft>
                <a:spcPts val="0"/>
              </a:spcAft>
              <a:buClr>
                <a:schemeClr val="lt1"/>
              </a:buClr>
              <a:buSzPts val="1800"/>
              <a:buChar char="•"/>
            </a:pPr>
            <a:r>
              <a:rPr b="1" lang="en-US" sz="1800">
                <a:solidFill>
                  <a:srgbClr val="FFFFFF"/>
                </a:solidFill>
                <a:latin typeface="Calibri"/>
                <a:ea typeface="Calibri"/>
                <a:cs typeface="Calibri"/>
                <a:sym typeface="Calibri"/>
              </a:rPr>
              <a:t>RAVE App presentations with all staff members</a:t>
            </a:r>
            <a:endParaRPr/>
          </a:p>
          <a:p>
            <a:pPr indent="0" lvl="0" marL="0" rtl="0" algn="l">
              <a:lnSpc>
                <a:spcPct val="100000"/>
              </a:lnSpc>
              <a:spcBef>
                <a:spcPts val="0"/>
              </a:spcBef>
              <a:spcAft>
                <a:spcPts val="0"/>
              </a:spcAft>
              <a:buSzPts val="1800"/>
              <a:buNone/>
            </a:pPr>
            <a:br>
              <a:rPr lang="en-US" sz="1800"/>
            </a:br>
            <a:r>
              <a:rPr b="1" lang="en-US" sz="1800" u="sng">
                <a:solidFill>
                  <a:srgbClr val="FFFFFF"/>
                </a:solidFill>
                <a:latin typeface="Calibri"/>
                <a:ea typeface="Calibri"/>
                <a:cs typeface="Calibri"/>
                <a:sym typeface="Calibri"/>
              </a:rPr>
              <a:t>Surveillance Camera and Software Upgrades</a:t>
            </a:r>
            <a:endParaRPr/>
          </a:p>
          <a:p>
            <a:pPr indent="-342900" lvl="0" marL="457200" rtl="0" algn="l">
              <a:lnSpc>
                <a:spcPct val="100000"/>
              </a:lnSpc>
              <a:spcBef>
                <a:spcPts val="0"/>
              </a:spcBef>
              <a:spcAft>
                <a:spcPts val="0"/>
              </a:spcAft>
              <a:buClr>
                <a:schemeClr val="lt1"/>
              </a:buClr>
              <a:buSzPts val="1800"/>
              <a:buChar char="•"/>
            </a:pPr>
            <a:r>
              <a:rPr b="1" lang="en-US" sz="1800">
                <a:solidFill>
                  <a:srgbClr val="FFFFFF"/>
                </a:solidFill>
                <a:latin typeface="Calibri"/>
                <a:ea typeface="Calibri"/>
                <a:cs typeface="Calibri"/>
                <a:sym typeface="Calibri"/>
              </a:rPr>
              <a:t>Continually upgrading cameras throughout the District and increasing the amount to improve coverage</a:t>
            </a:r>
            <a:endParaRPr/>
          </a:p>
          <a:p>
            <a:pPr indent="0" lvl="0" marL="0" rtl="0" algn="l">
              <a:lnSpc>
                <a:spcPct val="100000"/>
              </a:lnSpc>
              <a:spcBef>
                <a:spcPts val="0"/>
              </a:spcBef>
              <a:spcAft>
                <a:spcPts val="0"/>
              </a:spcAft>
              <a:buClr>
                <a:schemeClr val="lt1"/>
              </a:buClr>
              <a:buSzPts val="1800"/>
              <a:buNone/>
            </a:pPr>
            <a:r>
              <a:t/>
            </a:r>
            <a:endParaRPr b="1" sz="1800">
              <a:solidFill>
                <a:srgbClr val="FFFFFF"/>
              </a:solidFill>
              <a:latin typeface="Calibri"/>
              <a:ea typeface="Calibri"/>
              <a:cs typeface="Calibri"/>
              <a:sym typeface="Calibri"/>
            </a:endParaRPr>
          </a:p>
          <a:p>
            <a:pPr indent="0" lvl="0" marL="0" rtl="0" algn="l">
              <a:lnSpc>
                <a:spcPct val="100000"/>
              </a:lnSpc>
              <a:spcBef>
                <a:spcPts val="0"/>
              </a:spcBef>
              <a:spcAft>
                <a:spcPts val="0"/>
              </a:spcAft>
              <a:buSzPts val="1800"/>
              <a:buNone/>
            </a:pPr>
            <a:r>
              <a:rPr b="1" lang="en-US" sz="1800" u="sng">
                <a:solidFill>
                  <a:srgbClr val="FFFFFF"/>
                </a:solidFill>
                <a:latin typeface="Calibri"/>
                <a:ea typeface="Calibri"/>
                <a:cs typeface="Calibri"/>
                <a:sym typeface="Calibri"/>
              </a:rPr>
              <a:t>Security Vestibules</a:t>
            </a:r>
            <a:endParaRPr sz="1800" u="sng"/>
          </a:p>
          <a:p>
            <a:pPr indent="-342900" lvl="0" marL="457200" rtl="0" algn="l">
              <a:lnSpc>
                <a:spcPct val="100000"/>
              </a:lnSpc>
              <a:spcBef>
                <a:spcPts val="0"/>
              </a:spcBef>
              <a:spcAft>
                <a:spcPts val="0"/>
              </a:spcAft>
              <a:buClr>
                <a:schemeClr val="lt1"/>
              </a:buClr>
              <a:buSzPts val="1800"/>
              <a:buChar char="•"/>
            </a:pPr>
            <a:r>
              <a:rPr b="1" lang="en-US" sz="1800">
                <a:solidFill>
                  <a:srgbClr val="FFFFFF"/>
                </a:solidFill>
                <a:latin typeface="Calibri"/>
                <a:ea typeface="Calibri"/>
                <a:cs typeface="Calibri"/>
                <a:sym typeface="Calibri"/>
              </a:rPr>
              <a:t>Vestibules completed at Stimson, Silas Wood, Maplewood, Birchwood, Oakwood and Countrywood</a:t>
            </a:r>
            <a:endParaRPr sz="1800"/>
          </a:p>
          <a:p>
            <a:pPr indent="-342900" lvl="0" marL="457200" rtl="0" algn="l">
              <a:lnSpc>
                <a:spcPct val="100000"/>
              </a:lnSpc>
              <a:spcBef>
                <a:spcPts val="0"/>
              </a:spcBef>
              <a:spcAft>
                <a:spcPts val="0"/>
              </a:spcAft>
              <a:buClr>
                <a:schemeClr val="lt1"/>
              </a:buClr>
              <a:buSzPts val="1800"/>
              <a:buChar char="•"/>
            </a:pPr>
            <a:r>
              <a:rPr b="1" lang="en-US" sz="1800">
                <a:solidFill>
                  <a:srgbClr val="FFFFFF"/>
                </a:solidFill>
                <a:latin typeface="Calibri"/>
                <a:ea typeface="Calibri"/>
                <a:cs typeface="Calibri"/>
                <a:sym typeface="Calibri"/>
              </a:rPr>
              <a:t>Last remaining vestibule will be completed at the James Kaden Administrative Offices in the Spring of 2024 and construction on the Guard Booth at Whitman is pending</a:t>
            </a:r>
            <a:endParaRPr sz="1800"/>
          </a:p>
          <a:p>
            <a:pPr indent="0" lvl="0" marL="0" rtl="0" algn="l">
              <a:lnSpc>
                <a:spcPct val="100000"/>
              </a:lnSpc>
              <a:spcBef>
                <a:spcPts val="0"/>
              </a:spcBef>
              <a:spcAft>
                <a:spcPts val="0"/>
              </a:spcAft>
              <a:buClr>
                <a:schemeClr val="lt1"/>
              </a:buClr>
              <a:buSzPts val="1800"/>
              <a:buNone/>
            </a:pPr>
            <a:r>
              <a:t/>
            </a:r>
            <a:endParaRPr b="1" sz="1350">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3"/>
          <p:cNvSpPr txBox="1"/>
          <p:nvPr>
            <p:ph type="title"/>
          </p:nvPr>
        </p:nvSpPr>
        <p:spPr>
          <a:xfrm>
            <a:off x="457200" y="274638"/>
            <a:ext cx="8229600" cy="1143000"/>
          </a:xfrm>
          <a:prstGeom prst="rect">
            <a:avLst/>
          </a:prstGeom>
          <a:solidFill>
            <a:srgbClr val="953734"/>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Calibri"/>
              <a:buNone/>
            </a:pPr>
            <a:r>
              <a:rPr b="1" lang="en-US" sz="3200" u="sng">
                <a:solidFill>
                  <a:schemeClr val="lt1"/>
                </a:solidFill>
              </a:rPr>
              <a:t>OAKWOOD &amp; COUNTRYWOOD</a:t>
            </a:r>
            <a:br>
              <a:rPr b="1" lang="en-US" sz="3200" u="sng">
                <a:solidFill>
                  <a:schemeClr val="lt1"/>
                </a:solidFill>
              </a:rPr>
            </a:br>
            <a:r>
              <a:rPr b="1" lang="en-US" sz="3200" u="sng">
                <a:solidFill>
                  <a:schemeClr val="lt1"/>
                </a:solidFill>
              </a:rPr>
              <a:t>SECURITY VESTIBULES</a:t>
            </a:r>
            <a:endParaRPr b="1" sz="3200" u="sng">
              <a:solidFill>
                <a:schemeClr val="lt1"/>
              </a:solidFill>
            </a:endParaRPr>
          </a:p>
        </p:txBody>
      </p:sp>
      <p:sp>
        <p:nvSpPr>
          <p:cNvPr id="252" name="Google Shape;252;p13"/>
          <p:cNvSpPr txBox="1"/>
          <p:nvPr>
            <p:ph idx="1" type="body"/>
          </p:nvPr>
        </p:nvSpPr>
        <p:spPr>
          <a:xfrm>
            <a:off x="457200" y="1600199"/>
            <a:ext cx="8229600" cy="4978625"/>
          </a:xfrm>
          <a:prstGeom prst="rect">
            <a:avLst/>
          </a:prstGeom>
          <a:solidFill>
            <a:srgbClr val="953734"/>
          </a:solidFill>
          <a:ln cap="flat" cmpd="sng" w="7620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None/>
            </a:pPr>
            <a:r>
              <a:rPr b="1" lang="en-US">
                <a:solidFill>
                  <a:schemeClr val="lt1"/>
                </a:solidFill>
              </a:rPr>
              <a:t>			</a:t>
            </a:r>
            <a:endParaRPr b="1">
              <a:solidFill>
                <a:schemeClr val="lt1"/>
              </a:solidFill>
            </a:endParaRPr>
          </a:p>
        </p:txBody>
      </p:sp>
      <p:pic>
        <p:nvPicPr>
          <p:cNvPr id="253" name="Google Shape;253;p13"/>
          <p:cNvPicPr preferRelativeResize="0"/>
          <p:nvPr/>
        </p:nvPicPr>
        <p:blipFill rotWithShape="1">
          <a:blip r:embed="rId3">
            <a:alphaModFix/>
          </a:blip>
          <a:srcRect b="0" l="0" r="0" t="0"/>
          <a:stretch/>
        </p:blipFill>
        <p:spPr>
          <a:xfrm>
            <a:off x="754694" y="2871462"/>
            <a:ext cx="3572566" cy="2682472"/>
          </a:xfrm>
          <a:prstGeom prst="rect">
            <a:avLst/>
          </a:prstGeom>
          <a:noFill/>
          <a:ln>
            <a:noFill/>
          </a:ln>
        </p:spPr>
      </p:pic>
      <p:pic>
        <p:nvPicPr>
          <p:cNvPr id="254" name="Google Shape;254;p13"/>
          <p:cNvPicPr preferRelativeResize="0"/>
          <p:nvPr/>
        </p:nvPicPr>
        <p:blipFill rotWithShape="1">
          <a:blip r:embed="rId4">
            <a:alphaModFix/>
          </a:blip>
          <a:srcRect b="0" l="0" r="0" t="0"/>
          <a:stretch/>
        </p:blipFill>
        <p:spPr>
          <a:xfrm>
            <a:off x="4815689" y="2899352"/>
            <a:ext cx="3572566" cy="2676376"/>
          </a:xfrm>
          <a:prstGeom prst="rect">
            <a:avLst/>
          </a:prstGeom>
          <a:noFill/>
          <a:ln>
            <a:noFill/>
          </a:ln>
        </p:spPr>
      </p:pic>
      <p:pic>
        <p:nvPicPr>
          <p:cNvPr id="255" name="Google Shape;255;p13"/>
          <p:cNvPicPr preferRelativeResize="0"/>
          <p:nvPr/>
        </p:nvPicPr>
        <p:blipFill rotWithShape="1">
          <a:blip r:embed="rId5">
            <a:alphaModFix/>
          </a:blip>
          <a:srcRect b="0" l="0" r="0" t="0"/>
          <a:stretch/>
        </p:blipFill>
        <p:spPr>
          <a:xfrm>
            <a:off x="754694" y="2189017"/>
            <a:ext cx="3572566" cy="499915"/>
          </a:xfrm>
          <a:prstGeom prst="rect">
            <a:avLst/>
          </a:prstGeom>
          <a:noFill/>
          <a:ln>
            <a:noFill/>
          </a:ln>
        </p:spPr>
      </p:pic>
      <p:pic>
        <p:nvPicPr>
          <p:cNvPr id="256" name="Google Shape;256;p13"/>
          <p:cNvPicPr preferRelativeResize="0"/>
          <p:nvPr/>
        </p:nvPicPr>
        <p:blipFill rotWithShape="1">
          <a:blip r:embed="rId6">
            <a:alphaModFix/>
          </a:blip>
          <a:srcRect b="0" l="0" r="0" t="0"/>
          <a:stretch/>
        </p:blipFill>
        <p:spPr>
          <a:xfrm>
            <a:off x="4766917" y="2222972"/>
            <a:ext cx="3621338" cy="4938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4"/>
          <p:cNvSpPr txBox="1"/>
          <p:nvPr>
            <p:ph type="title"/>
          </p:nvPr>
        </p:nvSpPr>
        <p:spPr>
          <a:xfrm>
            <a:off x="457200" y="274638"/>
            <a:ext cx="8229600" cy="1143000"/>
          </a:xfrm>
          <a:prstGeom prst="rect">
            <a:avLst/>
          </a:prstGeom>
          <a:solidFill>
            <a:srgbClr val="953734"/>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Calibri"/>
              <a:buNone/>
            </a:pPr>
            <a:r>
              <a:rPr b="1" lang="en-US" sz="3200" u="sng">
                <a:solidFill>
                  <a:schemeClr val="lt1"/>
                </a:solidFill>
              </a:rPr>
              <a:t>BIRCHWOOD &amp; MAPLEWOOD</a:t>
            </a:r>
            <a:br>
              <a:rPr b="1" lang="en-US" sz="3200" u="sng">
                <a:solidFill>
                  <a:schemeClr val="lt1"/>
                </a:solidFill>
              </a:rPr>
            </a:br>
            <a:r>
              <a:rPr b="1" lang="en-US" sz="3200" u="sng">
                <a:solidFill>
                  <a:schemeClr val="lt1"/>
                </a:solidFill>
              </a:rPr>
              <a:t>SECURITY VESTIBULES</a:t>
            </a:r>
            <a:endParaRPr b="1" sz="3200" u="sng">
              <a:solidFill>
                <a:schemeClr val="lt1"/>
              </a:solidFill>
            </a:endParaRPr>
          </a:p>
        </p:txBody>
      </p:sp>
      <p:sp>
        <p:nvSpPr>
          <p:cNvPr id="263" name="Google Shape;263;p14"/>
          <p:cNvSpPr txBox="1"/>
          <p:nvPr>
            <p:ph idx="1" type="body"/>
          </p:nvPr>
        </p:nvSpPr>
        <p:spPr>
          <a:xfrm>
            <a:off x="457200" y="1600200"/>
            <a:ext cx="8229600" cy="4525963"/>
          </a:xfrm>
          <a:prstGeom prst="rect">
            <a:avLst/>
          </a:prstGeom>
          <a:solidFill>
            <a:srgbClr val="953734"/>
          </a:solidFill>
          <a:ln cap="flat" cmpd="sng" w="7620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None/>
            </a:pPr>
            <a:r>
              <a:rPr b="1" lang="en-US">
                <a:solidFill>
                  <a:schemeClr val="lt1"/>
                </a:solidFill>
              </a:rPr>
              <a:t>			</a:t>
            </a:r>
            <a:endParaRPr b="1">
              <a:solidFill>
                <a:schemeClr val="lt1"/>
              </a:solidFill>
            </a:endParaRPr>
          </a:p>
        </p:txBody>
      </p:sp>
      <p:pic>
        <p:nvPicPr>
          <p:cNvPr id="264" name="Google Shape;264;p14"/>
          <p:cNvPicPr preferRelativeResize="0"/>
          <p:nvPr/>
        </p:nvPicPr>
        <p:blipFill rotWithShape="1">
          <a:blip r:embed="rId3">
            <a:alphaModFix/>
          </a:blip>
          <a:srcRect b="0" l="0" r="0" t="0"/>
          <a:stretch/>
        </p:blipFill>
        <p:spPr>
          <a:xfrm>
            <a:off x="591323" y="1916459"/>
            <a:ext cx="3846909" cy="493819"/>
          </a:xfrm>
          <a:prstGeom prst="rect">
            <a:avLst/>
          </a:prstGeom>
          <a:noFill/>
          <a:ln>
            <a:noFill/>
          </a:ln>
        </p:spPr>
      </p:pic>
      <p:pic>
        <p:nvPicPr>
          <p:cNvPr id="265" name="Google Shape;265;p14"/>
          <p:cNvPicPr preferRelativeResize="0"/>
          <p:nvPr/>
        </p:nvPicPr>
        <p:blipFill rotWithShape="1">
          <a:blip r:embed="rId4">
            <a:alphaModFix/>
          </a:blip>
          <a:srcRect b="0" l="0" r="0" t="0"/>
          <a:stretch/>
        </p:blipFill>
        <p:spPr>
          <a:xfrm>
            <a:off x="725447" y="2592840"/>
            <a:ext cx="3578662" cy="2682472"/>
          </a:xfrm>
          <a:prstGeom prst="rect">
            <a:avLst/>
          </a:prstGeom>
          <a:noFill/>
          <a:ln>
            <a:noFill/>
          </a:ln>
        </p:spPr>
      </p:pic>
      <p:pic>
        <p:nvPicPr>
          <p:cNvPr id="266" name="Google Shape;266;p14"/>
          <p:cNvPicPr preferRelativeResize="0"/>
          <p:nvPr/>
        </p:nvPicPr>
        <p:blipFill rotWithShape="1">
          <a:blip r:embed="rId5">
            <a:alphaModFix/>
          </a:blip>
          <a:srcRect b="0" l="0" r="0" t="0"/>
          <a:stretch/>
        </p:blipFill>
        <p:spPr>
          <a:xfrm>
            <a:off x="4678321" y="1916459"/>
            <a:ext cx="3932261" cy="493819"/>
          </a:xfrm>
          <a:prstGeom prst="rect">
            <a:avLst/>
          </a:prstGeom>
          <a:noFill/>
          <a:ln>
            <a:noFill/>
          </a:ln>
        </p:spPr>
      </p:pic>
      <p:pic>
        <p:nvPicPr>
          <p:cNvPr id="267" name="Google Shape;267;p14"/>
          <p:cNvPicPr preferRelativeResize="0"/>
          <p:nvPr/>
        </p:nvPicPr>
        <p:blipFill rotWithShape="1">
          <a:blip r:embed="rId6">
            <a:alphaModFix/>
          </a:blip>
          <a:srcRect b="0" l="0" r="0" t="0"/>
          <a:stretch/>
        </p:blipFill>
        <p:spPr>
          <a:xfrm>
            <a:off x="4678321" y="2592840"/>
            <a:ext cx="3590855" cy="27007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5"/>
          <p:cNvSpPr txBox="1"/>
          <p:nvPr>
            <p:ph type="title"/>
          </p:nvPr>
        </p:nvSpPr>
        <p:spPr>
          <a:xfrm>
            <a:off x="457200" y="274638"/>
            <a:ext cx="8229600" cy="1143000"/>
          </a:xfrm>
          <a:prstGeom prst="rect">
            <a:avLst/>
          </a:prstGeom>
          <a:solidFill>
            <a:srgbClr val="953734"/>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Calibri"/>
              <a:buNone/>
            </a:pPr>
            <a:r>
              <a:rPr b="1" lang="en-US" sz="3200" u="sng">
                <a:solidFill>
                  <a:schemeClr val="lt1"/>
                </a:solidFill>
              </a:rPr>
              <a:t>SILAS WOOD &amp; STIMSON</a:t>
            </a:r>
            <a:br>
              <a:rPr b="1" lang="en-US" sz="3200" u="sng">
                <a:solidFill>
                  <a:schemeClr val="lt1"/>
                </a:solidFill>
              </a:rPr>
            </a:br>
            <a:r>
              <a:rPr b="1" lang="en-US" sz="3200" u="sng">
                <a:solidFill>
                  <a:schemeClr val="lt1"/>
                </a:solidFill>
              </a:rPr>
              <a:t>SECURITY VESTIBULES</a:t>
            </a:r>
            <a:endParaRPr b="1" sz="3200" u="sng">
              <a:solidFill>
                <a:schemeClr val="lt1"/>
              </a:solidFill>
            </a:endParaRPr>
          </a:p>
        </p:txBody>
      </p:sp>
      <p:sp>
        <p:nvSpPr>
          <p:cNvPr id="274" name="Google Shape;274;p15"/>
          <p:cNvSpPr txBox="1"/>
          <p:nvPr>
            <p:ph idx="1" type="body"/>
          </p:nvPr>
        </p:nvSpPr>
        <p:spPr>
          <a:xfrm>
            <a:off x="457200" y="1600200"/>
            <a:ext cx="8229600" cy="4525963"/>
          </a:xfrm>
          <a:prstGeom prst="rect">
            <a:avLst/>
          </a:prstGeom>
          <a:solidFill>
            <a:srgbClr val="953734"/>
          </a:solidFill>
          <a:ln cap="flat" cmpd="sng" w="7620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None/>
            </a:pPr>
            <a:r>
              <a:rPr b="1" lang="en-US">
                <a:solidFill>
                  <a:schemeClr val="lt1"/>
                </a:solidFill>
              </a:rPr>
              <a:t>			</a:t>
            </a:r>
            <a:endParaRPr b="1">
              <a:solidFill>
                <a:schemeClr val="lt1"/>
              </a:solidFill>
            </a:endParaRPr>
          </a:p>
        </p:txBody>
      </p:sp>
      <p:pic>
        <p:nvPicPr>
          <p:cNvPr id="275" name="Google Shape;275;p15"/>
          <p:cNvPicPr preferRelativeResize="0"/>
          <p:nvPr/>
        </p:nvPicPr>
        <p:blipFill rotWithShape="1">
          <a:blip r:embed="rId3">
            <a:alphaModFix/>
          </a:blip>
          <a:srcRect b="0" l="0" r="0" t="0"/>
          <a:stretch/>
        </p:blipFill>
        <p:spPr>
          <a:xfrm>
            <a:off x="767766" y="1802659"/>
            <a:ext cx="3804234" cy="499915"/>
          </a:xfrm>
          <a:prstGeom prst="rect">
            <a:avLst/>
          </a:prstGeom>
          <a:noFill/>
          <a:ln>
            <a:noFill/>
          </a:ln>
        </p:spPr>
      </p:pic>
      <p:pic>
        <p:nvPicPr>
          <p:cNvPr id="276" name="Google Shape;276;p15"/>
          <p:cNvPicPr preferRelativeResize="0"/>
          <p:nvPr/>
        </p:nvPicPr>
        <p:blipFill rotWithShape="1">
          <a:blip r:embed="rId4">
            <a:alphaModFix/>
          </a:blip>
          <a:srcRect b="0" l="0" r="0" t="0"/>
          <a:stretch/>
        </p:blipFill>
        <p:spPr>
          <a:xfrm>
            <a:off x="718239" y="2393855"/>
            <a:ext cx="3487214" cy="2615411"/>
          </a:xfrm>
          <a:prstGeom prst="rect">
            <a:avLst/>
          </a:prstGeom>
          <a:noFill/>
          <a:ln>
            <a:noFill/>
          </a:ln>
        </p:spPr>
      </p:pic>
      <p:pic>
        <p:nvPicPr>
          <p:cNvPr id="277" name="Google Shape;277;p15"/>
          <p:cNvPicPr preferRelativeResize="0"/>
          <p:nvPr/>
        </p:nvPicPr>
        <p:blipFill rotWithShape="1">
          <a:blip r:embed="rId5">
            <a:alphaModFix/>
          </a:blip>
          <a:srcRect b="0" l="0" r="0" t="0"/>
          <a:stretch/>
        </p:blipFill>
        <p:spPr>
          <a:xfrm>
            <a:off x="4687665" y="1784942"/>
            <a:ext cx="3859102" cy="493819"/>
          </a:xfrm>
          <a:prstGeom prst="rect">
            <a:avLst/>
          </a:prstGeom>
          <a:noFill/>
          <a:ln>
            <a:noFill/>
          </a:ln>
        </p:spPr>
      </p:pic>
      <p:pic>
        <p:nvPicPr>
          <p:cNvPr id="278" name="Google Shape;278;p15"/>
          <p:cNvPicPr preferRelativeResize="0"/>
          <p:nvPr/>
        </p:nvPicPr>
        <p:blipFill rotWithShape="1">
          <a:blip r:embed="rId6">
            <a:alphaModFix/>
          </a:blip>
          <a:srcRect b="0" l="0" r="0" t="0"/>
          <a:stretch/>
        </p:blipFill>
        <p:spPr>
          <a:xfrm>
            <a:off x="4687665" y="2393855"/>
            <a:ext cx="3516923" cy="26392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6"/>
          <p:cNvSpPr txBox="1"/>
          <p:nvPr>
            <p:ph type="title"/>
          </p:nvPr>
        </p:nvSpPr>
        <p:spPr>
          <a:xfrm>
            <a:off x="131885" y="96715"/>
            <a:ext cx="8853853" cy="742951"/>
          </a:xfrm>
          <a:prstGeom prst="rect">
            <a:avLst/>
          </a:prstGeom>
          <a:solidFill>
            <a:srgbClr val="953734"/>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Font typeface="Calibri"/>
              <a:buNone/>
            </a:pPr>
            <a:r>
              <a:rPr b="1" lang="en-US" sz="3000">
                <a:solidFill>
                  <a:srgbClr val="F2F2F2"/>
                </a:solidFill>
              </a:rPr>
              <a:t>DISTRICT SAFETY AND SECURITY INITIATIVES Cont’d</a:t>
            </a:r>
            <a:endParaRPr b="1" sz="2400" u="sng">
              <a:solidFill>
                <a:schemeClr val="lt1"/>
              </a:solidFill>
            </a:endParaRPr>
          </a:p>
        </p:txBody>
      </p:sp>
      <p:sp>
        <p:nvSpPr>
          <p:cNvPr id="284" name="Google Shape;284;p16"/>
          <p:cNvSpPr txBox="1"/>
          <p:nvPr>
            <p:ph idx="1" type="body"/>
          </p:nvPr>
        </p:nvSpPr>
        <p:spPr>
          <a:xfrm>
            <a:off x="131885" y="1011115"/>
            <a:ext cx="8853853" cy="5710359"/>
          </a:xfrm>
          <a:prstGeom prst="rect">
            <a:avLst/>
          </a:prstGeom>
          <a:solidFill>
            <a:srgbClr val="953734"/>
          </a:solidFill>
          <a:ln cap="flat" cmpd="sng" w="762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b="1" sz="1350" u="sng">
              <a:solidFill>
                <a:schemeClr val="lt1"/>
              </a:solidFill>
            </a:endParaRPr>
          </a:p>
          <a:p>
            <a:pPr indent="0" lvl="0" marL="0" rtl="0" algn="l">
              <a:lnSpc>
                <a:spcPct val="100000"/>
              </a:lnSpc>
              <a:spcBef>
                <a:spcPts val="0"/>
              </a:spcBef>
              <a:spcAft>
                <a:spcPts val="0"/>
              </a:spcAft>
              <a:buSzPts val="1800"/>
              <a:buNone/>
            </a:pPr>
            <a:r>
              <a:rPr b="1" lang="en-US" sz="1800" u="sng">
                <a:solidFill>
                  <a:srgbClr val="FFFFFF"/>
                </a:solidFill>
                <a:latin typeface="Calibri"/>
                <a:ea typeface="Calibri"/>
                <a:cs typeface="Calibri"/>
                <a:sym typeface="Calibri"/>
              </a:rPr>
              <a:t>Communication Upgrades:</a:t>
            </a:r>
            <a:endParaRPr b="1" sz="1800" u="sng">
              <a:solidFill>
                <a:schemeClr val="lt1"/>
              </a:solidFill>
              <a:latin typeface="Calibri"/>
              <a:ea typeface="Calibri"/>
              <a:cs typeface="Calibri"/>
              <a:sym typeface="Calibri"/>
            </a:endParaRPr>
          </a:p>
          <a:p>
            <a:pPr indent="-342900" lvl="0" marL="457200" rtl="0" algn="l">
              <a:lnSpc>
                <a:spcPct val="100000"/>
              </a:lnSpc>
              <a:spcBef>
                <a:spcPts val="0"/>
              </a:spcBef>
              <a:spcAft>
                <a:spcPts val="0"/>
              </a:spcAft>
              <a:buClr>
                <a:schemeClr val="lt1"/>
              </a:buClr>
              <a:buSzPts val="1800"/>
              <a:buChar char="•"/>
            </a:pPr>
            <a:r>
              <a:rPr b="1" lang="en-US" sz="1800">
                <a:solidFill>
                  <a:schemeClr val="lt1"/>
                </a:solidFill>
                <a:latin typeface="Calibri"/>
                <a:ea typeface="Calibri"/>
                <a:cs typeface="Calibri"/>
                <a:sym typeface="Calibri"/>
              </a:rPr>
              <a:t>PA Systems at Walt Whitman High School and Stimson Middle School completed this school year</a:t>
            </a:r>
            <a:endParaRPr/>
          </a:p>
          <a:p>
            <a:pPr indent="-342900" lvl="0" marL="457200" rtl="0" algn="l">
              <a:lnSpc>
                <a:spcPct val="100000"/>
              </a:lnSpc>
              <a:spcBef>
                <a:spcPts val="0"/>
              </a:spcBef>
              <a:spcAft>
                <a:spcPts val="0"/>
              </a:spcAft>
              <a:buClr>
                <a:schemeClr val="lt1"/>
              </a:buClr>
              <a:buSzPts val="1800"/>
              <a:buChar char="•"/>
            </a:pPr>
            <a:r>
              <a:rPr b="1" lang="en-US" sz="1800">
                <a:solidFill>
                  <a:schemeClr val="lt1"/>
                </a:solidFill>
                <a:latin typeface="Calibri"/>
                <a:ea typeface="Calibri"/>
                <a:cs typeface="Calibri"/>
                <a:sym typeface="Calibri"/>
              </a:rPr>
              <a:t>Audit of all walkie-talkies to ensure we can communicate Districtwide in the event of an emergency (purchased new walkie talkies at Birchwood, Stimson, and JKAO)</a:t>
            </a:r>
            <a:endParaRPr/>
          </a:p>
          <a:p>
            <a:pPr indent="0" lvl="0" marL="0" rtl="0" algn="l">
              <a:lnSpc>
                <a:spcPct val="100000"/>
              </a:lnSpc>
              <a:spcBef>
                <a:spcPts val="0"/>
              </a:spcBef>
              <a:spcAft>
                <a:spcPts val="0"/>
              </a:spcAft>
              <a:buClr>
                <a:schemeClr val="lt1"/>
              </a:buClr>
              <a:buSzPts val="1800"/>
              <a:buNone/>
            </a:pPr>
            <a:br>
              <a:rPr lang="en-US" sz="1800">
                <a:solidFill>
                  <a:schemeClr val="lt1"/>
                </a:solidFill>
              </a:rPr>
            </a:br>
            <a:r>
              <a:rPr b="1" lang="en-US" sz="1800" u="sng">
                <a:solidFill>
                  <a:srgbClr val="FFFFFF"/>
                </a:solidFill>
                <a:latin typeface="Calibri"/>
                <a:ea typeface="Calibri"/>
                <a:cs typeface="Calibri"/>
                <a:sym typeface="Calibri"/>
              </a:rPr>
              <a:t>Law Enforcement Collaboration</a:t>
            </a:r>
            <a:endParaRPr/>
          </a:p>
          <a:p>
            <a:pPr indent="-342900" lvl="0" marL="457200" rtl="0" algn="l">
              <a:lnSpc>
                <a:spcPct val="100000"/>
              </a:lnSpc>
              <a:spcBef>
                <a:spcPts val="0"/>
              </a:spcBef>
              <a:spcAft>
                <a:spcPts val="0"/>
              </a:spcAft>
              <a:buClr>
                <a:schemeClr val="lt1"/>
              </a:buClr>
              <a:buSzPts val="1800"/>
              <a:buChar char="•"/>
            </a:pPr>
            <a:r>
              <a:rPr b="1" lang="en-US" sz="1800">
                <a:solidFill>
                  <a:srgbClr val="FFFFFF"/>
                </a:solidFill>
                <a:latin typeface="Calibri"/>
                <a:ea typeface="Calibri"/>
                <a:cs typeface="Calibri"/>
                <a:sym typeface="Calibri"/>
              </a:rPr>
              <a:t>2</a:t>
            </a:r>
            <a:r>
              <a:rPr b="1" baseline="30000" lang="en-US" sz="1800">
                <a:solidFill>
                  <a:srgbClr val="FFFFFF"/>
                </a:solidFill>
                <a:latin typeface="Calibri"/>
                <a:ea typeface="Calibri"/>
                <a:cs typeface="Calibri"/>
                <a:sym typeface="Calibri"/>
              </a:rPr>
              <a:t>nd</a:t>
            </a:r>
            <a:r>
              <a:rPr b="1" lang="en-US" sz="1800">
                <a:solidFill>
                  <a:srgbClr val="FFFFFF"/>
                </a:solidFill>
                <a:latin typeface="Calibri"/>
                <a:ea typeface="Calibri"/>
                <a:cs typeface="Calibri"/>
                <a:sym typeface="Calibri"/>
              </a:rPr>
              <a:t> Precinct School Resource Officer and Suffolk County Police Department Homeland Security Section provided workshops to District Leadership and Staff</a:t>
            </a:r>
            <a:endParaRPr/>
          </a:p>
          <a:p>
            <a:pPr indent="-228600" lvl="0" marL="457200" rtl="0" algn="l">
              <a:lnSpc>
                <a:spcPct val="100000"/>
              </a:lnSpc>
              <a:spcBef>
                <a:spcPts val="0"/>
              </a:spcBef>
              <a:spcAft>
                <a:spcPts val="0"/>
              </a:spcAft>
              <a:buClr>
                <a:schemeClr val="lt1"/>
              </a:buClr>
              <a:buSzPts val="1800"/>
              <a:buNone/>
            </a:pPr>
            <a:r>
              <a:t/>
            </a:r>
            <a:endParaRPr b="1" sz="1800">
              <a:solidFill>
                <a:srgbClr val="FFFFFF"/>
              </a:solidFill>
              <a:latin typeface="Calibri"/>
              <a:ea typeface="Calibri"/>
              <a:cs typeface="Calibri"/>
              <a:sym typeface="Calibri"/>
            </a:endParaRPr>
          </a:p>
          <a:p>
            <a:pPr indent="-342900" lvl="0" marL="457200" rtl="0" algn="l">
              <a:lnSpc>
                <a:spcPct val="100000"/>
              </a:lnSpc>
              <a:spcBef>
                <a:spcPts val="0"/>
              </a:spcBef>
              <a:spcAft>
                <a:spcPts val="0"/>
              </a:spcAft>
              <a:buClr>
                <a:schemeClr val="lt1"/>
              </a:buClr>
              <a:buSzPts val="1800"/>
              <a:buChar char="•"/>
            </a:pPr>
            <a:r>
              <a:rPr b="1" lang="en-US" sz="1800">
                <a:solidFill>
                  <a:srgbClr val="FFFFFF"/>
                </a:solidFill>
                <a:latin typeface="Calibri"/>
                <a:ea typeface="Calibri"/>
                <a:cs typeface="Calibri"/>
                <a:sym typeface="Calibri"/>
              </a:rPr>
              <a:t>District’s Joint Operations and Emergency Services Task Force worked in conjunction with the Department of Homeland Security to provide Active Shooter Training at WWHS in the Spring of 2023.  The Districtwide Safety Committee is working to schedule another training at Stimson Middle School</a:t>
            </a:r>
            <a:endParaRPr/>
          </a:p>
          <a:p>
            <a:pPr indent="0" lvl="0" marL="0" rtl="0" algn="l">
              <a:lnSpc>
                <a:spcPct val="100000"/>
              </a:lnSpc>
              <a:spcBef>
                <a:spcPts val="0"/>
              </a:spcBef>
              <a:spcAft>
                <a:spcPts val="0"/>
              </a:spcAft>
              <a:buClr>
                <a:schemeClr val="lt1"/>
              </a:buClr>
              <a:buSzPts val="1800"/>
              <a:buNone/>
            </a:pPr>
            <a:r>
              <a:t/>
            </a:r>
            <a:endParaRPr b="1" sz="1800">
              <a:solidFill>
                <a:srgbClr val="FFFFFF"/>
              </a:solidFill>
              <a:latin typeface="Calibri"/>
              <a:ea typeface="Calibri"/>
              <a:cs typeface="Calibri"/>
              <a:sym typeface="Calibri"/>
            </a:endParaRPr>
          </a:p>
          <a:p>
            <a:pPr indent="-342900" lvl="0" marL="457200" rtl="0" algn="l">
              <a:lnSpc>
                <a:spcPct val="100000"/>
              </a:lnSpc>
              <a:spcBef>
                <a:spcPts val="0"/>
              </a:spcBef>
              <a:spcAft>
                <a:spcPts val="0"/>
              </a:spcAft>
              <a:buClr>
                <a:schemeClr val="lt1"/>
              </a:buClr>
              <a:buSzPts val="1800"/>
              <a:buChar char="•"/>
            </a:pPr>
            <a:r>
              <a:rPr b="1" lang="en-US" sz="1800">
                <a:solidFill>
                  <a:srgbClr val="FFFFFF"/>
                </a:solidFill>
                <a:latin typeface="Calibri"/>
                <a:ea typeface="Calibri"/>
                <a:cs typeface="Calibri"/>
                <a:sym typeface="Calibri"/>
              </a:rPr>
              <a:t>School Resource Officer is member of the District Safety Committee and actively participates in school emergency drills</a:t>
            </a:r>
            <a:endParaRPr b="1" sz="1800">
              <a:solidFill>
                <a:schemeClr val="lt1"/>
              </a:solidFill>
              <a:latin typeface="Calibri"/>
              <a:ea typeface="Calibri"/>
              <a:cs typeface="Calibri"/>
              <a:sym typeface="Calibri"/>
            </a:endParaRPr>
          </a:p>
          <a:p>
            <a:pPr indent="0" lvl="0" marL="114300" rtl="0" algn="l">
              <a:lnSpc>
                <a:spcPct val="100000"/>
              </a:lnSpc>
              <a:spcBef>
                <a:spcPts val="0"/>
              </a:spcBef>
              <a:spcAft>
                <a:spcPts val="0"/>
              </a:spcAft>
              <a:buSzPts val="1800"/>
              <a:buNone/>
            </a:pPr>
            <a:r>
              <a:t/>
            </a:r>
            <a:endParaRPr sz="135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7"/>
          <p:cNvSpPr txBox="1"/>
          <p:nvPr>
            <p:ph type="title"/>
          </p:nvPr>
        </p:nvSpPr>
        <p:spPr>
          <a:xfrm>
            <a:off x="152400" y="152400"/>
            <a:ext cx="8839200" cy="990600"/>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200"/>
              <a:buFont typeface="Calibri"/>
              <a:buNone/>
            </a:pPr>
            <a:r>
              <a:rPr b="1" i="0" lang="en-US" sz="3200" u="sng" cap="none" strike="noStrike">
                <a:solidFill>
                  <a:srgbClr val="FFFFFF"/>
                </a:solidFill>
                <a:latin typeface="Calibri"/>
                <a:ea typeface="Calibri"/>
                <a:cs typeface="Calibri"/>
                <a:sym typeface="Calibri"/>
              </a:rPr>
              <a:t>SHUFSD SECURITY PERSONNEL</a:t>
            </a:r>
            <a:endParaRPr b="1" i="0" sz="3200" u="sng" cap="none" strike="noStrike">
              <a:solidFill>
                <a:srgbClr val="FFFFFF"/>
              </a:solidFill>
              <a:latin typeface="Calibri"/>
              <a:ea typeface="Calibri"/>
              <a:cs typeface="Calibri"/>
              <a:sym typeface="Calibri"/>
            </a:endParaRPr>
          </a:p>
        </p:txBody>
      </p:sp>
      <p:sp>
        <p:nvSpPr>
          <p:cNvPr id="290" name="Google Shape;290;p17"/>
          <p:cNvSpPr txBox="1"/>
          <p:nvPr>
            <p:ph idx="1" type="body"/>
          </p:nvPr>
        </p:nvSpPr>
        <p:spPr>
          <a:xfrm>
            <a:off x="152400" y="1263333"/>
            <a:ext cx="8839200" cy="54102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lnSpcReduction="20000"/>
          </a:bodyPr>
          <a:lstStyle/>
          <a:p>
            <a:pPr indent="0" lvl="0" marL="0" rtl="0" algn="l">
              <a:lnSpc>
                <a:spcPct val="80000"/>
              </a:lnSpc>
              <a:spcBef>
                <a:spcPts val="0"/>
              </a:spcBef>
              <a:spcAft>
                <a:spcPts val="0"/>
              </a:spcAft>
              <a:buClr>
                <a:srgbClr val="FFFFFF"/>
              </a:buClr>
              <a:buSzPts val="2500"/>
              <a:buNone/>
            </a:pPr>
            <a:r>
              <a:rPr lang="en-US"/>
              <a:t>	</a:t>
            </a:r>
            <a:endParaRPr/>
          </a:p>
          <a:p>
            <a:pPr indent="-342900" lvl="0" marL="342900" rtl="0" algn="l">
              <a:lnSpc>
                <a:spcPct val="80000"/>
              </a:lnSpc>
              <a:spcBef>
                <a:spcPts val="600"/>
              </a:spcBef>
              <a:spcAft>
                <a:spcPts val="0"/>
              </a:spcAft>
              <a:buClr>
                <a:schemeClr val="lt1"/>
              </a:buClr>
              <a:buSzPts val="2600"/>
              <a:buChar char="•"/>
            </a:pPr>
            <a:r>
              <a:rPr lang="en-US" sz="2600" u="sng">
                <a:solidFill>
                  <a:schemeClr val="lt1"/>
                </a:solidFill>
              </a:rPr>
              <a:t>Safety Officers</a:t>
            </a:r>
            <a:r>
              <a:rPr lang="en-US" sz="2600">
                <a:solidFill>
                  <a:schemeClr val="lt1"/>
                </a:solidFill>
              </a:rPr>
              <a:t>:</a:t>
            </a:r>
            <a:endParaRPr>
              <a:solidFill>
                <a:schemeClr val="lt1"/>
              </a:solidFill>
            </a:endParaRPr>
          </a:p>
          <a:p>
            <a:pPr indent="0" lvl="0" marL="457200" rtl="0" algn="l">
              <a:lnSpc>
                <a:spcPct val="80000"/>
              </a:lnSpc>
              <a:spcBef>
                <a:spcPts val="600"/>
              </a:spcBef>
              <a:spcAft>
                <a:spcPts val="0"/>
              </a:spcAft>
              <a:buClr>
                <a:srgbClr val="FFFFFF"/>
              </a:buClr>
              <a:buSzPts val="2600"/>
              <a:buNone/>
            </a:pPr>
            <a:r>
              <a:rPr lang="en-US" sz="2600">
                <a:solidFill>
                  <a:schemeClr val="lt1"/>
                </a:solidFill>
              </a:rPr>
              <a:t>Patrol the inside of all 8 District buildings. Support the 	smooth functioning of the school day.  Continuously monitor districtwide cameras during the school day.</a:t>
            </a:r>
            <a:endParaRPr>
              <a:solidFill>
                <a:schemeClr val="lt1"/>
              </a:solidFill>
            </a:endParaRPr>
          </a:p>
          <a:p>
            <a:pPr indent="-177800" lvl="0" marL="342900" rtl="0" algn="l">
              <a:lnSpc>
                <a:spcPct val="80000"/>
              </a:lnSpc>
              <a:spcBef>
                <a:spcPts val="600"/>
              </a:spcBef>
              <a:spcAft>
                <a:spcPts val="0"/>
              </a:spcAft>
              <a:buClr>
                <a:srgbClr val="FFFFFF"/>
              </a:buClr>
              <a:buSzPts val="2600"/>
              <a:buNone/>
            </a:pPr>
            <a:r>
              <a:t/>
            </a:r>
            <a:endParaRPr sz="2600">
              <a:solidFill>
                <a:schemeClr val="lt1"/>
              </a:solidFill>
            </a:endParaRPr>
          </a:p>
          <a:p>
            <a:pPr indent="-342900" lvl="0" marL="342900" rtl="0" algn="l">
              <a:lnSpc>
                <a:spcPct val="80000"/>
              </a:lnSpc>
              <a:spcBef>
                <a:spcPts val="600"/>
              </a:spcBef>
              <a:spcAft>
                <a:spcPts val="0"/>
              </a:spcAft>
              <a:buClr>
                <a:schemeClr val="lt1"/>
              </a:buClr>
              <a:buSzPts val="2600"/>
              <a:buChar char="•"/>
            </a:pPr>
            <a:r>
              <a:rPr lang="en-US" sz="2600" u="sng">
                <a:solidFill>
                  <a:schemeClr val="lt1"/>
                </a:solidFill>
              </a:rPr>
              <a:t>Security</a:t>
            </a:r>
            <a:r>
              <a:rPr lang="en-US" sz="2600">
                <a:solidFill>
                  <a:schemeClr val="lt1"/>
                </a:solidFill>
              </a:rPr>
              <a:t>:</a:t>
            </a:r>
            <a:endParaRPr>
              <a:solidFill>
                <a:schemeClr val="lt1"/>
              </a:solidFill>
            </a:endParaRPr>
          </a:p>
          <a:p>
            <a:pPr indent="0" lvl="0" marL="457200" rtl="0" algn="l">
              <a:lnSpc>
                <a:spcPct val="80000"/>
              </a:lnSpc>
              <a:spcBef>
                <a:spcPts val="600"/>
              </a:spcBef>
              <a:spcAft>
                <a:spcPts val="0"/>
              </a:spcAft>
              <a:buClr>
                <a:srgbClr val="FFFFFF"/>
              </a:buClr>
              <a:buSzPts val="2600"/>
              <a:buNone/>
            </a:pPr>
            <a:r>
              <a:rPr lang="en-US" sz="2600">
                <a:solidFill>
                  <a:schemeClr val="lt1"/>
                </a:solidFill>
              </a:rPr>
              <a:t>Patrol each of the 9 campuses throughout the district 24	hours a day 7 days a week.  Are an active presence at athletic and after-school events. Continuously monitor 	districtwide cameras after school hours.</a:t>
            </a:r>
            <a:endParaRPr>
              <a:solidFill>
                <a:schemeClr val="lt1"/>
              </a:solidFill>
            </a:endParaRPr>
          </a:p>
          <a:p>
            <a:pPr indent="0" lvl="0" marL="0" rtl="0" algn="l">
              <a:lnSpc>
                <a:spcPct val="80000"/>
              </a:lnSpc>
              <a:spcBef>
                <a:spcPts val="600"/>
              </a:spcBef>
              <a:spcAft>
                <a:spcPts val="0"/>
              </a:spcAft>
              <a:buClr>
                <a:srgbClr val="FFFFFF"/>
              </a:buClr>
              <a:buSzPts val="2600"/>
              <a:buNone/>
            </a:pPr>
            <a:r>
              <a:t/>
            </a:r>
            <a:endParaRPr sz="2600">
              <a:solidFill>
                <a:schemeClr val="lt1"/>
              </a:solidFill>
            </a:endParaRPr>
          </a:p>
          <a:p>
            <a:pPr indent="-342900" lvl="0" marL="342900" rtl="0" algn="l">
              <a:lnSpc>
                <a:spcPct val="80000"/>
              </a:lnSpc>
              <a:spcBef>
                <a:spcPts val="600"/>
              </a:spcBef>
              <a:spcAft>
                <a:spcPts val="0"/>
              </a:spcAft>
              <a:buClr>
                <a:schemeClr val="lt1"/>
              </a:buClr>
              <a:buSzPts val="2600"/>
              <a:buChar char="•"/>
            </a:pPr>
            <a:r>
              <a:rPr lang="en-US" sz="2600" u="sng">
                <a:solidFill>
                  <a:schemeClr val="lt1"/>
                </a:solidFill>
              </a:rPr>
              <a:t>Armed Security</a:t>
            </a:r>
            <a:r>
              <a:rPr lang="en-US" sz="2600">
                <a:solidFill>
                  <a:schemeClr val="lt1"/>
                </a:solidFill>
              </a:rPr>
              <a:t>:</a:t>
            </a:r>
            <a:endParaRPr>
              <a:solidFill>
                <a:schemeClr val="lt1"/>
              </a:solidFill>
            </a:endParaRPr>
          </a:p>
          <a:p>
            <a:pPr indent="0" lvl="0" marL="457200" rtl="0" algn="l">
              <a:lnSpc>
                <a:spcPct val="80000"/>
              </a:lnSpc>
              <a:spcBef>
                <a:spcPts val="600"/>
              </a:spcBef>
              <a:spcAft>
                <a:spcPts val="0"/>
              </a:spcAft>
              <a:buClr>
                <a:srgbClr val="FFFFFF"/>
              </a:buClr>
              <a:buSzPts val="2600"/>
              <a:buNone/>
            </a:pPr>
            <a:r>
              <a:rPr lang="en-US" sz="2600">
                <a:solidFill>
                  <a:schemeClr val="lt1"/>
                </a:solidFill>
              </a:rPr>
              <a:t>Maintain an active presence at all 8 District buildings.	securing the perimeter and only entering the building in the event of an interior threat to our students and staff.</a:t>
            </a:r>
            <a:endParaRPr>
              <a:solidFill>
                <a:schemeClr val="lt1"/>
              </a:solidFill>
            </a:endParaRPr>
          </a:p>
          <a:p>
            <a:pPr indent="0" lvl="0" marL="0" rtl="0" algn="l">
              <a:lnSpc>
                <a:spcPct val="80000"/>
              </a:lnSpc>
              <a:spcBef>
                <a:spcPts val="600"/>
              </a:spcBef>
              <a:spcAft>
                <a:spcPts val="0"/>
              </a:spcAft>
              <a:buClr>
                <a:srgbClr val="FFFFFF"/>
              </a:buClr>
              <a:buSzPts val="32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8"/>
          <p:cNvSpPr txBox="1"/>
          <p:nvPr>
            <p:ph type="title"/>
          </p:nvPr>
        </p:nvSpPr>
        <p:spPr>
          <a:xfrm>
            <a:off x="152400" y="152400"/>
            <a:ext cx="8839200" cy="788377"/>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FACILITIES PLANNING</a:t>
            </a:r>
            <a:endParaRPr/>
          </a:p>
        </p:txBody>
      </p:sp>
      <p:sp>
        <p:nvSpPr>
          <p:cNvPr id="296" name="Google Shape;296;p18"/>
          <p:cNvSpPr txBox="1"/>
          <p:nvPr>
            <p:ph idx="1" type="body"/>
          </p:nvPr>
        </p:nvSpPr>
        <p:spPr>
          <a:xfrm>
            <a:off x="152400" y="1143000"/>
            <a:ext cx="8839200" cy="55626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fontScale="70000" lnSpcReduction="20000"/>
          </a:bodyPr>
          <a:lstStyle/>
          <a:p>
            <a:pPr indent="0" lvl="0" marL="0" rtl="0" algn="l">
              <a:lnSpc>
                <a:spcPct val="120000"/>
              </a:lnSpc>
              <a:spcBef>
                <a:spcPts val="0"/>
              </a:spcBef>
              <a:spcAft>
                <a:spcPts val="0"/>
              </a:spcAft>
              <a:buClr>
                <a:srgbClr val="000000"/>
              </a:buClr>
              <a:buSzPct val="100000"/>
              <a:buNone/>
            </a:pPr>
            <a:r>
              <a:t/>
            </a:r>
            <a:endParaRPr b="1" sz="4000">
              <a:solidFill>
                <a:schemeClr val="lt1"/>
              </a:solidFill>
            </a:endParaRPr>
          </a:p>
          <a:p>
            <a:pPr indent="0" lvl="0" marL="0" rtl="0" algn="l">
              <a:lnSpc>
                <a:spcPct val="120000"/>
              </a:lnSpc>
              <a:spcBef>
                <a:spcPts val="0"/>
              </a:spcBef>
              <a:spcAft>
                <a:spcPts val="0"/>
              </a:spcAft>
              <a:buClr>
                <a:schemeClr val="lt1"/>
              </a:buClr>
              <a:buSzPct val="100000"/>
              <a:buNone/>
            </a:pPr>
            <a:r>
              <a:rPr b="1" lang="en-US" sz="4000">
                <a:solidFill>
                  <a:schemeClr val="lt1"/>
                </a:solidFill>
              </a:rPr>
              <a:t>This year, as approved by the voters in May of 2023, we have $3,480,000 in “Transfer to Capital” for various projects as listed below: </a:t>
            </a:r>
            <a:endParaRPr b="1" sz="4000">
              <a:solidFill>
                <a:schemeClr val="lt1"/>
              </a:solidFill>
            </a:endParaRPr>
          </a:p>
          <a:p>
            <a:pPr indent="0" lvl="0" marL="0" rtl="0" algn="l">
              <a:lnSpc>
                <a:spcPct val="120000"/>
              </a:lnSpc>
              <a:spcBef>
                <a:spcPts val="0"/>
              </a:spcBef>
              <a:spcAft>
                <a:spcPts val="0"/>
              </a:spcAft>
              <a:buClr>
                <a:schemeClr val="lt1"/>
              </a:buClr>
              <a:buSzPct val="100000"/>
              <a:buNone/>
            </a:pPr>
            <a:r>
              <a:rPr b="1" lang="en-US" sz="2800">
                <a:solidFill>
                  <a:schemeClr val="lt1"/>
                </a:solidFill>
              </a:rPr>
              <a:t>	</a:t>
            </a:r>
            <a:endParaRPr b="1" sz="4000">
              <a:solidFill>
                <a:schemeClr val="lt1"/>
              </a:solidFill>
            </a:endParaRPr>
          </a:p>
          <a:p>
            <a:pPr indent="-342900" lvl="0" marL="342900" rtl="0" algn="l">
              <a:lnSpc>
                <a:spcPct val="100000"/>
              </a:lnSpc>
              <a:spcBef>
                <a:spcPts val="700"/>
              </a:spcBef>
              <a:spcAft>
                <a:spcPts val="0"/>
              </a:spcAft>
              <a:buClr>
                <a:schemeClr val="lt1"/>
              </a:buClr>
              <a:buSzPct val="100000"/>
              <a:buChar char="•"/>
            </a:pPr>
            <a:r>
              <a:rPr b="1" lang="en-US" sz="4000">
                <a:solidFill>
                  <a:schemeClr val="lt1"/>
                </a:solidFill>
              </a:rPr>
              <a:t>WWHS Bleachers (addition to 22/23 funding)</a:t>
            </a:r>
            <a:endParaRPr b="1" sz="4000">
              <a:solidFill>
                <a:schemeClr val="lt1"/>
              </a:solidFill>
            </a:endParaRPr>
          </a:p>
          <a:p>
            <a:pPr indent="-342900" lvl="0" marL="342900" rtl="0" algn="l">
              <a:lnSpc>
                <a:spcPct val="100000"/>
              </a:lnSpc>
              <a:spcBef>
                <a:spcPts val="700"/>
              </a:spcBef>
              <a:spcAft>
                <a:spcPts val="0"/>
              </a:spcAft>
              <a:buClr>
                <a:schemeClr val="lt1"/>
              </a:buClr>
              <a:buSzPct val="100000"/>
              <a:buChar char="•"/>
            </a:pPr>
            <a:r>
              <a:rPr b="1" lang="en-US" sz="4000">
                <a:solidFill>
                  <a:schemeClr val="lt1"/>
                </a:solidFill>
              </a:rPr>
              <a:t>WWHS Main Field Comfort Station</a:t>
            </a:r>
            <a:endParaRPr b="1" sz="4000">
              <a:solidFill>
                <a:schemeClr val="lt1"/>
              </a:solidFill>
            </a:endParaRPr>
          </a:p>
          <a:p>
            <a:pPr indent="-342900" lvl="0" marL="342900" rtl="0" algn="l">
              <a:lnSpc>
                <a:spcPct val="100000"/>
              </a:lnSpc>
              <a:spcBef>
                <a:spcPts val="700"/>
              </a:spcBef>
              <a:spcAft>
                <a:spcPts val="0"/>
              </a:spcAft>
              <a:buClr>
                <a:schemeClr val="lt1"/>
              </a:buClr>
              <a:buSzPct val="100000"/>
              <a:buChar char="•"/>
            </a:pPr>
            <a:r>
              <a:rPr b="1" lang="en-US" sz="4000">
                <a:solidFill>
                  <a:schemeClr val="lt1"/>
                </a:solidFill>
              </a:rPr>
              <a:t>WWHS Marine Bio Lab </a:t>
            </a:r>
            <a:endParaRPr b="1" sz="4000">
              <a:solidFill>
                <a:schemeClr val="lt1"/>
              </a:solidFill>
            </a:endParaRPr>
          </a:p>
          <a:p>
            <a:pPr indent="-342900" lvl="0" marL="342900" rtl="0" algn="l">
              <a:lnSpc>
                <a:spcPct val="100000"/>
              </a:lnSpc>
              <a:spcBef>
                <a:spcPts val="700"/>
              </a:spcBef>
              <a:spcAft>
                <a:spcPts val="0"/>
              </a:spcAft>
              <a:buClr>
                <a:schemeClr val="lt1"/>
              </a:buClr>
              <a:buSzPct val="100000"/>
              <a:buChar char="•"/>
            </a:pPr>
            <a:r>
              <a:rPr b="1" lang="en-US" sz="4000">
                <a:solidFill>
                  <a:schemeClr val="lt1"/>
                </a:solidFill>
              </a:rPr>
              <a:t>WWHS Fitness Center</a:t>
            </a:r>
            <a:endParaRPr b="1" sz="4000">
              <a:solidFill>
                <a:schemeClr val="lt1"/>
              </a:solidFill>
            </a:endParaRPr>
          </a:p>
          <a:p>
            <a:pPr indent="-342900" lvl="0" marL="342900" rtl="0" algn="l">
              <a:lnSpc>
                <a:spcPct val="100000"/>
              </a:lnSpc>
              <a:spcBef>
                <a:spcPts val="700"/>
              </a:spcBef>
              <a:spcAft>
                <a:spcPts val="0"/>
              </a:spcAft>
              <a:buClr>
                <a:schemeClr val="lt1"/>
              </a:buClr>
              <a:buSzPct val="100000"/>
              <a:buChar char="•"/>
            </a:pPr>
            <a:r>
              <a:rPr b="1" lang="en-US" sz="4000">
                <a:solidFill>
                  <a:schemeClr val="lt1"/>
                </a:solidFill>
              </a:rPr>
              <a:t>WWHS Robotics Lab/Auto Shop</a:t>
            </a:r>
            <a:endParaRPr b="1" sz="4000">
              <a:solidFill>
                <a:schemeClr val="lt1"/>
              </a:solidFill>
            </a:endParaRPr>
          </a:p>
          <a:p>
            <a:pPr indent="-342900" lvl="0" marL="342900" rtl="0" algn="l">
              <a:lnSpc>
                <a:spcPct val="100000"/>
              </a:lnSpc>
              <a:spcBef>
                <a:spcPts val="700"/>
              </a:spcBef>
              <a:spcAft>
                <a:spcPts val="0"/>
              </a:spcAft>
              <a:buClr>
                <a:schemeClr val="lt1"/>
              </a:buClr>
              <a:buSzPct val="100000"/>
              <a:buChar char="•"/>
            </a:pPr>
            <a:r>
              <a:rPr b="1" lang="en-US" sz="4000">
                <a:solidFill>
                  <a:schemeClr val="lt1"/>
                </a:solidFill>
              </a:rPr>
              <a:t>SMS and WWHS Electronic Message Boards</a:t>
            </a:r>
            <a:endParaRPr b="1" sz="4000">
              <a:solidFill>
                <a:schemeClr val="lt1"/>
              </a:solidFill>
            </a:endParaRPr>
          </a:p>
          <a:p>
            <a:pPr indent="-342900" lvl="0" marL="342900" rtl="0" algn="l">
              <a:lnSpc>
                <a:spcPct val="100000"/>
              </a:lnSpc>
              <a:spcBef>
                <a:spcPts val="700"/>
              </a:spcBef>
              <a:spcAft>
                <a:spcPts val="0"/>
              </a:spcAft>
              <a:buClr>
                <a:schemeClr val="lt1"/>
              </a:buClr>
              <a:buSzPct val="100000"/>
              <a:buChar char="•"/>
            </a:pPr>
            <a:r>
              <a:rPr b="1" lang="en-US" sz="4000">
                <a:solidFill>
                  <a:schemeClr val="lt1"/>
                </a:solidFill>
              </a:rPr>
              <a:t>JKAO Security Vestibule</a:t>
            </a:r>
            <a:endParaRPr b="1" sz="40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9"/>
          <p:cNvSpPr txBox="1"/>
          <p:nvPr>
            <p:ph type="title"/>
          </p:nvPr>
        </p:nvSpPr>
        <p:spPr>
          <a:xfrm>
            <a:off x="228600" y="274638"/>
            <a:ext cx="86868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THE BUDGET PROCESS</a:t>
            </a:r>
            <a:endParaRPr/>
          </a:p>
        </p:txBody>
      </p:sp>
      <p:sp>
        <p:nvSpPr>
          <p:cNvPr id="302" name="Google Shape;302;p19"/>
          <p:cNvSpPr txBox="1"/>
          <p:nvPr>
            <p:ph idx="1" type="body"/>
          </p:nvPr>
        </p:nvSpPr>
        <p:spPr>
          <a:xfrm>
            <a:off x="228600" y="1635369"/>
            <a:ext cx="8686800" cy="5070231"/>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FFFFFF"/>
              </a:buClr>
              <a:buSzPts val="3200"/>
              <a:buNone/>
            </a:pPr>
            <a:r>
              <a:rPr lang="en-US">
                <a:solidFill>
                  <a:schemeClr val="lt1"/>
                </a:solidFill>
              </a:rPr>
              <a:t>School budgeting, like personal budgeting, consists of the comparison between anticipated revenues and expenditures.</a:t>
            </a:r>
            <a:endParaRPr>
              <a:solidFill>
                <a:schemeClr val="lt1"/>
              </a:solidFill>
            </a:endParaRPr>
          </a:p>
          <a:p>
            <a:pPr indent="0" lvl="0" marL="0" rtl="0" algn="l">
              <a:lnSpc>
                <a:spcPct val="100000"/>
              </a:lnSpc>
              <a:spcBef>
                <a:spcPts val="700"/>
              </a:spcBef>
              <a:spcAft>
                <a:spcPts val="0"/>
              </a:spcAft>
              <a:buClr>
                <a:srgbClr val="FFFFFF"/>
              </a:buClr>
              <a:buSzPts val="3200"/>
              <a:buNone/>
            </a:pPr>
            <a:r>
              <a:t/>
            </a:r>
            <a:endParaRPr/>
          </a:p>
          <a:p>
            <a:pPr indent="0" lvl="0" marL="0" rtl="0" algn="l">
              <a:lnSpc>
                <a:spcPct val="100000"/>
              </a:lnSpc>
              <a:spcBef>
                <a:spcPts val="700"/>
              </a:spcBef>
              <a:spcAft>
                <a:spcPts val="0"/>
              </a:spcAft>
              <a:buClr>
                <a:srgbClr val="000000"/>
              </a:buClr>
              <a:buSzPts val="3200"/>
              <a:buNone/>
            </a:pPr>
            <a:r>
              <a:t/>
            </a:r>
            <a:endParaRPr/>
          </a:p>
          <a:p>
            <a:pPr indent="0" lvl="0" marL="0" rtl="0" algn="l">
              <a:lnSpc>
                <a:spcPct val="100000"/>
              </a:lnSpc>
              <a:spcBef>
                <a:spcPts val="600"/>
              </a:spcBef>
              <a:spcAft>
                <a:spcPts val="0"/>
              </a:spcAft>
              <a:buClr>
                <a:srgbClr val="000000"/>
              </a:buClr>
              <a:buSzPts val="2800"/>
              <a:buNone/>
            </a:pPr>
            <a:r>
              <a:rPr lang="en-US"/>
              <a:t>				</a:t>
            </a:r>
            <a:endParaRPr/>
          </a:p>
        </p:txBody>
      </p:sp>
      <p:pic>
        <p:nvPicPr>
          <p:cNvPr id="303" name="Google Shape;303;p19"/>
          <p:cNvPicPr preferRelativeResize="0"/>
          <p:nvPr/>
        </p:nvPicPr>
        <p:blipFill rotWithShape="1">
          <a:blip r:embed="rId3">
            <a:alphaModFix/>
          </a:blip>
          <a:srcRect b="0" l="0" r="0" t="0"/>
          <a:stretch/>
        </p:blipFill>
        <p:spPr>
          <a:xfrm>
            <a:off x="3246627" y="3471483"/>
            <a:ext cx="5179542" cy="27874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80000"/>
        </a:solidFill>
      </p:bgPr>
    </p:bg>
    <p:spTree>
      <p:nvGrpSpPr>
        <p:cNvPr id="165" name="Shape 165"/>
        <p:cNvGrpSpPr/>
        <p:nvPr/>
      </p:nvGrpSpPr>
      <p:grpSpPr>
        <a:xfrm>
          <a:off x="0" y="0"/>
          <a:ext cx="0" cy="0"/>
          <a:chOff x="0" y="0"/>
          <a:chExt cx="0" cy="0"/>
        </a:xfrm>
      </p:grpSpPr>
      <p:sp>
        <p:nvSpPr>
          <p:cNvPr id="166" name="Google Shape;166;p2"/>
          <p:cNvSpPr txBox="1"/>
          <p:nvPr>
            <p:ph idx="4294967295" type="title"/>
          </p:nvPr>
        </p:nvSpPr>
        <p:spPr>
          <a:xfrm>
            <a:off x="0" y="442913"/>
            <a:ext cx="8491538" cy="91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FF8C3C"/>
              </a:buClr>
              <a:buSzPts val="3000"/>
              <a:buFont typeface="Verdana"/>
              <a:buNone/>
            </a:pPr>
            <a:r>
              <a:rPr lang="en-US" sz="2800">
                <a:solidFill>
                  <a:srgbClr val="CC0000"/>
                </a:solidFill>
              </a:rPr>
              <a:t>      </a:t>
            </a:r>
            <a:r>
              <a:rPr lang="en-US" sz="2400" u="sng">
                <a:solidFill>
                  <a:srgbClr val="CC0000"/>
                </a:solidFill>
              </a:rPr>
              <a:t>IT’S ABOUT KIDS…STAFF…COMMUNITY</a:t>
            </a:r>
            <a:endParaRPr sz="2400" u="sng">
              <a:solidFill>
                <a:srgbClr val="CC0000"/>
              </a:solidFill>
            </a:endParaRPr>
          </a:p>
          <a:p>
            <a:pPr indent="0" lvl="0" marL="0" rtl="0" algn="ctr">
              <a:lnSpc>
                <a:spcPct val="100000"/>
              </a:lnSpc>
              <a:spcBef>
                <a:spcPts val="0"/>
              </a:spcBef>
              <a:spcAft>
                <a:spcPts val="0"/>
              </a:spcAft>
              <a:buClr>
                <a:srgbClr val="FF8C3C"/>
              </a:buClr>
              <a:buSzPts val="3000"/>
              <a:buFont typeface="Verdana"/>
              <a:buNone/>
            </a:pPr>
            <a:r>
              <a:t/>
            </a:r>
            <a:endParaRPr sz="2800" u="sng"/>
          </a:p>
        </p:txBody>
      </p:sp>
      <p:sp>
        <p:nvSpPr>
          <p:cNvPr id="167" name="Google Shape;167;p2"/>
          <p:cNvSpPr txBox="1"/>
          <p:nvPr>
            <p:ph idx="4294967295" type="body"/>
          </p:nvPr>
        </p:nvSpPr>
        <p:spPr>
          <a:xfrm>
            <a:off x="538753" y="886924"/>
            <a:ext cx="8148047" cy="940777"/>
          </a:xfrm>
          <a:prstGeom prst="rect">
            <a:avLst/>
          </a:prstGeom>
          <a:noFill/>
          <a:ln>
            <a:noFill/>
          </a:ln>
        </p:spPr>
        <p:txBody>
          <a:bodyPr anchorCtr="0" anchor="t" bIns="91425" lIns="91425" spcFirstLastPara="1" rIns="91425" wrap="square" tIns="91425">
            <a:noAutofit/>
          </a:bodyPr>
          <a:lstStyle/>
          <a:p>
            <a:pPr indent="0" lvl="0" marL="107950" rtl="0" algn="l">
              <a:lnSpc>
                <a:spcPct val="100000"/>
              </a:lnSpc>
              <a:spcBef>
                <a:spcPts val="1600"/>
              </a:spcBef>
              <a:spcAft>
                <a:spcPts val="0"/>
              </a:spcAft>
              <a:buSzPts val="1900"/>
              <a:buNone/>
            </a:pPr>
            <a:r>
              <a:rPr lang="en-US" sz="2000"/>
              <a:t>We educate approxim</a:t>
            </a:r>
            <a:r>
              <a:rPr lang="en-US" sz="2000">
                <a:solidFill>
                  <a:schemeClr val="dk1"/>
                </a:solidFill>
              </a:rPr>
              <a:t>ately 5,700 students in-district, and employ about 1,200 personnel;</a:t>
            </a:r>
            <a:r>
              <a:rPr lang="en-US" sz="2000"/>
              <a:t> including over </a:t>
            </a:r>
            <a:r>
              <a:rPr lang="en-US" sz="2000">
                <a:solidFill>
                  <a:schemeClr val="dk1"/>
                </a:solidFill>
              </a:rPr>
              <a:t>550</a:t>
            </a:r>
            <a:r>
              <a:rPr lang="en-US" sz="2000"/>
              <a:t> teachers.</a:t>
            </a:r>
            <a:r>
              <a:rPr b="1" lang="en-US" sz="2000"/>
              <a:t> </a:t>
            </a:r>
            <a:endParaRPr/>
          </a:p>
          <a:p>
            <a:pPr indent="0" lvl="0" marL="107950" rtl="0" algn="l">
              <a:lnSpc>
                <a:spcPct val="100000"/>
              </a:lnSpc>
              <a:spcBef>
                <a:spcPts val="1600"/>
              </a:spcBef>
              <a:spcAft>
                <a:spcPts val="0"/>
              </a:spcAft>
              <a:buSzPts val="1900"/>
              <a:buNone/>
            </a:pPr>
            <a:r>
              <a:t/>
            </a:r>
            <a:endParaRPr b="1" sz="1800"/>
          </a:p>
          <a:p>
            <a:pPr indent="0" lvl="0" marL="457200" rtl="0" algn="l">
              <a:lnSpc>
                <a:spcPct val="100000"/>
              </a:lnSpc>
              <a:spcBef>
                <a:spcPts val="1600"/>
              </a:spcBef>
              <a:spcAft>
                <a:spcPts val="0"/>
              </a:spcAft>
              <a:buSzPts val="2240"/>
              <a:buNone/>
            </a:pPr>
            <a:r>
              <a:t/>
            </a:r>
            <a:endParaRPr b="1" sz="2400"/>
          </a:p>
        </p:txBody>
      </p:sp>
      <p:pic>
        <p:nvPicPr>
          <p:cNvPr id="168" name="Google Shape;168;p2"/>
          <p:cNvPicPr preferRelativeResize="0"/>
          <p:nvPr/>
        </p:nvPicPr>
        <p:blipFill rotWithShape="1">
          <a:blip r:embed="rId3">
            <a:alphaModFix/>
          </a:blip>
          <a:srcRect b="0" l="0" r="0" t="0"/>
          <a:stretch/>
        </p:blipFill>
        <p:spPr>
          <a:xfrm>
            <a:off x="487791" y="1827973"/>
            <a:ext cx="3767336" cy="2996690"/>
          </a:xfrm>
          <a:prstGeom prst="rect">
            <a:avLst/>
          </a:prstGeom>
          <a:noFill/>
          <a:ln>
            <a:noFill/>
          </a:ln>
        </p:spPr>
      </p:pic>
      <p:pic>
        <p:nvPicPr>
          <p:cNvPr id="169" name="Google Shape;169;p2"/>
          <p:cNvPicPr preferRelativeResize="0"/>
          <p:nvPr/>
        </p:nvPicPr>
        <p:blipFill rotWithShape="1">
          <a:blip r:embed="rId4">
            <a:alphaModFix/>
          </a:blip>
          <a:srcRect b="0" l="0" r="0" t="0"/>
          <a:stretch/>
        </p:blipFill>
        <p:spPr>
          <a:xfrm>
            <a:off x="4306089" y="1827701"/>
            <a:ext cx="4367114" cy="2241244"/>
          </a:xfrm>
          <a:prstGeom prst="rect">
            <a:avLst/>
          </a:prstGeom>
          <a:noFill/>
          <a:ln>
            <a:noFill/>
          </a:ln>
        </p:spPr>
      </p:pic>
      <p:pic>
        <p:nvPicPr>
          <p:cNvPr id="170" name="Google Shape;170;p2"/>
          <p:cNvPicPr preferRelativeResize="0"/>
          <p:nvPr/>
        </p:nvPicPr>
        <p:blipFill rotWithShape="1">
          <a:blip r:embed="rId5">
            <a:alphaModFix/>
          </a:blip>
          <a:srcRect b="0" l="0" r="0" t="0"/>
          <a:stretch/>
        </p:blipFill>
        <p:spPr>
          <a:xfrm>
            <a:off x="949989" y="4870089"/>
            <a:ext cx="2855096" cy="1592885"/>
          </a:xfrm>
          <a:prstGeom prst="rect">
            <a:avLst/>
          </a:prstGeom>
          <a:noFill/>
          <a:ln>
            <a:noFill/>
          </a:ln>
        </p:spPr>
      </p:pic>
      <p:pic>
        <p:nvPicPr>
          <p:cNvPr id="171" name="Google Shape;171;p2"/>
          <p:cNvPicPr preferRelativeResize="0"/>
          <p:nvPr/>
        </p:nvPicPr>
        <p:blipFill rotWithShape="1">
          <a:blip r:embed="rId6">
            <a:alphaModFix/>
          </a:blip>
          <a:srcRect b="0" l="0" r="0" t="0"/>
          <a:stretch/>
        </p:blipFill>
        <p:spPr>
          <a:xfrm>
            <a:off x="4441032" y="4095563"/>
            <a:ext cx="4050506" cy="236741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0"/>
          <p:cNvSpPr txBox="1"/>
          <p:nvPr>
            <p:ph type="title"/>
          </p:nvPr>
        </p:nvSpPr>
        <p:spPr>
          <a:xfrm>
            <a:off x="265889" y="201038"/>
            <a:ext cx="8534400" cy="792164"/>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2800"/>
              <a:buFont typeface="Calibri"/>
              <a:buNone/>
            </a:pPr>
            <a:r>
              <a:rPr b="1" i="0" lang="en-US" sz="2800" u="sng" cap="none" strike="noStrike">
                <a:solidFill>
                  <a:srgbClr val="FFFFFF"/>
                </a:solidFill>
                <a:latin typeface="Calibri"/>
                <a:ea typeface="Calibri"/>
                <a:cs typeface="Calibri"/>
                <a:sym typeface="Calibri"/>
              </a:rPr>
              <a:t>2023/2024 FISCAL OVERVIEW</a:t>
            </a:r>
            <a:endParaRPr b="1" i="0" sz="2800" u="sng" cap="none" strike="noStrike">
              <a:solidFill>
                <a:srgbClr val="FF0000"/>
              </a:solidFill>
              <a:latin typeface="Calibri"/>
              <a:ea typeface="Calibri"/>
              <a:cs typeface="Calibri"/>
              <a:sym typeface="Calibri"/>
            </a:endParaRPr>
          </a:p>
        </p:txBody>
      </p:sp>
      <p:sp>
        <p:nvSpPr>
          <p:cNvPr id="309" name="Google Shape;309;p20"/>
          <p:cNvSpPr txBox="1"/>
          <p:nvPr>
            <p:ph idx="1" type="body"/>
          </p:nvPr>
        </p:nvSpPr>
        <p:spPr>
          <a:xfrm>
            <a:off x="304800" y="1143000"/>
            <a:ext cx="8534400" cy="54864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lnSpcReduction="10000"/>
          </a:bodyPr>
          <a:lstStyle/>
          <a:p>
            <a:pPr indent="0" lvl="0" marL="0" rtl="0" algn="l">
              <a:lnSpc>
                <a:spcPct val="80000"/>
              </a:lnSpc>
              <a:spcBef>
                <a:spcPts val="0"/>
              </a:spcBef>
              <a:spcAft>
                <a:spcPts val="0"/>
              </a:spcAft>
              <a:buClr>
                <a:srgbClr val="FFFFFF"/>
              </a:buClr>
              <a:buSzPts val="2200"/>
              <a:buNone/>
            </a:pPr>
            <a:r>
              <a:t/>
            </a:r>
            <a:endParaRPr sz="2200"/>
          </a:p>
          <a:p>
            <a:pPr indent="0" lvl="0" marL="0" rtl="0" algn="l">
              <a:lnSpc>
                <a:spcPct val="80000"/>
              </a:lnSpc>
              <a:spcBef>
                <a:spcPts val="600"/>
              </a:spcBef>
              <a:spcAft>
                <a:spcPts val="0"/>
              </a:spcAft>
              <a:buClr>
                <a:srgbClr val="FFFFFF"/>
              </a:buClr>
              <a:buSzPts val="2200"/>
              <a:buNone/>
            </a:pPr>
            <a:r>
              <a:rPr lang="en-US" sz="2200">
                <a:solidFill>
                  <a:schemeClr val="lt1"/>
                </a:solidFill>
              </a:rPr>
              <a:t>		</a:t>
            </a:r>
            <a:r>
              <a:rPr lang="en-US" sz="2400">
                <a:solidFill>
                  <a:schemeClr val="lt1"/>
                </a:solidFill>
              </a:rPr>
              <a:t>Taxation		$123,659,569 </a:t>
            </a:r>
            <a:endParaRPr>
              <a:solidFill>
                <a:schemeClr val="lt1"/>
              </a:solidFill>
            </a:endParaRPr>
          </a:p>
          <a:p>
            <a:pPr indent="0" lvl="0" marL="0" rtl="0" algn="l">
              <a:lnSpc>
                <a:spcPct val="80000"/>
              </a:lnSpc>
              <a:spcBef>
                <a:spcPts val="600"/>
              </a:spcBef>
              <a:spcAft>
                <a:spcPts val="0"/>
              </a:spcAft>
              <a:buClr>
                <a:srgbClr val="FFFFFF"/>
              </a:buClr>
              <a:buSzPts val="2400"/>
              <a:buNone/>
            </a:pPr>
            <a:r>
              <a:t/>
            </a:r>
            <a:endParaRPr sz="2400">
              <a:solidFill>
                <a:schemeClr val="lt1"/>
              </a:solidFill>
            </a:endParaRPr>
          </a:p>
          <a:p>
            <a:pPr indent="0" lvl="0" marL="0" rtl="0" algn="l">
              <a:lnSpc>
                <a:spcPct val="80000"/>
              </a:lnSpc>
              <a:spcBef>
                <a:spcPts val="600"/>
              </a:spcBef>
              <a:spcAft>
                <a:spcPts val="0"/>
              </a:spcAft>
              <a:buClr>
                <a:schemeClr val="lt1"/>
              </a:buClr>
              <a:buSzPts val="2400"/>
              <a:buNone/>
            </a:pPr>
            <a:r>
              <a:rPr lang="en-US" sz="2400">
                <a:solidFill>
                  <a:schemeClr val="lt1"/>
                </a:solidFill>
              </a:rPr>
              <a:t>		State Aid</a:t>
            </a:r>
            <a:r>
              <a:rPr lang="en-US" sz="2400">
                <a:solidFill>
                  <a:srgbClr val="FF0000"/>
                </a:solidFill>
              </a:rPr>
              <a:t>		</a:t>
            </a:r>
            <a:r>
              <a:rPr lang="en-US" sz="2400">
                <a:solidFill>
                  <a:schemeClr val="lt1"/>
                </a:solidFill>
              </a:rPr>
              <a:t>$70,459,160 </a:t>
            </a:r>
            <a:endParaRPr/>
          </a:p>
          <a:p>
            <a:pPr indent="0" lvl="0" marL="0" rtl="0" algn="l">
              <a:lnSpc>
                <a:spcPct val="80000"/>
              </a:lnSpc>
              <a:spcBef>
                <a:spcPts val="600"/>
              </a:spcBef>
              <a:spcAft>
                <a:spcPts val="0"/>
              </a:spcAft>
              <a:buClr>
                <a:srgbClr val="FFFFFF"/>
              </a:buClr>
              <a:buSzPts val="2400"/>
              <a:buNone/>
            </a:pPr>
            <a:r>
              <a:t/>
            </a:r>
            <a:endParaRPr sz="2400">
              <a:solidFill>
                <a:srgbClr val="FF0000"/>
              </a:solidFill>
            </a:endParaRPr>
          </a:p>
          <a:p>
            <a:pPr indent="0" lvl="0" marL="0" rtl="0" algn="l">
              <a:lnSpc>
                <a:spcPct val="80000"/>
              </a:lnSpc>
              <a:spcBef>
                <a:spcPts val="600"/>
              </a:spcBef>
              <a:spcAft>
                <a:spcPts val="0"/>
              </a:spcAft>
              <a:buClr>
                <a:srgbClr val="FF0000"/>
              </a:buClr>
              <a:buSzPts val="2400"/>
              <a:buNone/>
            </a:pPr>
            <a:r>
              <a:rPr lang="en-US" sz="2400">
                <a:solidFill>
                  <a:srgbClr val="FF0000"/>
                </a:solidFill>
              </a:rPr>
              <a:t>		</a:t>
            </a:r>
            <a:r>
              <a:rPr lang="en-US" sz="2400">
                <a:solidFill>
                  <a:schemeClr val="lt1"/>
                </a:solidFill>
              </a:rPr>
              <a:t>Other Revenues</a:t>
            </a:r>
            <a:r>
              <a:rPr lang="en-US" sz="2400">
                <a:solidFill>
                  <a:srgbClr val="FF0000"/>
                </a:solidFill>
              </a:rPr>
              <a:t>	</a:t>
            </a:r>
            <a:r>
              <a:rPr lang="en-US" sz="2400">
                <a:solidFill>
                  <a:schemeClr val="lt1"/>
                </a:solidFill>
              </a:rPr>
              <a:t>$9,980,000</a:t>
            </a:r>
            <a:endParaRPr/>
          </a:p>
          <a:p>
            <a:pPr indent="0" lvl="0" marL="0" rtl="0" algn="l">
              <a:lnSpc>
                <a:spcPct val="80000"/>
              </a:lnSpc>
              <a:spcBef>
                <a:spcPts val="600"/>
              </a:spcBef>
              <a:spcAft>
                <a:spcPts val="0"/>
              </a:spcAft>
              <a:buClr>
                <a:srgbClr val="FFFFFF"/>
              </a:buClr>
              <a:buSzPts val="2400"/>
              <a:buNone/>
            </a:pPr>
            <a:r>
              <a:t/>
            </a:r>
            <a:endParaRPr sz="2400">
              <a:solidFill>
                <a:srgbClr val="FF0000"/>
              </a:solidFill>
            </a:endParaRPr>
          </a:p>
          <a:p>
            <a:pPr indent="0" lvl="0" marL="0" rtl="0" algn="l">
              <a:lnSpc>
                <a:spcPct val="80000"/>
              </a:lnSpc>
              <a:spcBef>
                <a:spcPts val="600"/>
              </a:spcBef>
              <a:spcAft>
                <a:spcPts val="0"/>
              </a:spcAft>
              <a:buClr>
                <a:srgbClr val="FF0000"/>
              </a:buClr>
              <a:buSzPts val="2400"/>
              <a:buNone/>
            </a:pPr>
            <a:r>
              <a:rPr lang="en-US" sz="2400">
                <a:solidFill>
                  <a:srgbClr val="FF0000"/>
                </a:solidFill>
              </a:rPr>
              <a:t>		</a:t>
            </a:r>
            <a:r>
              <a:rPr lang="en-US" sz="2400">
                <a:solidFill>
                  <a:srgbClr val="FFFF00"/>
                </a:solidFill>
              </a:rPr>
              <a:t>Total Revenues	$204,098,729</a:t>
            </a:r>
            <a:endParaRPr sz="2400">
              <a:solidFill>
                <a:srgbClr val="FFFF00"/>
              </a:solidFill>
            </a:endParaRPr>
          </a:p>
          <a:p>
            <a:pPr indent="0" lvl="0" marL="0" rtl="0" algn="l">
              <a:lnSpc>
                <a:spcPct val="80000"/>
              </a:lnSpc>
              <a:spcBef>
                <a:spcPts val="600"/>
              </a:spcBef>
              <a:spcAft>
                <a:spcPts val="0"/>
              </a:spcAft>
              <a:buClr>
                <a:srgbClr val="FFFFFF"/>
              </a:buClr>
              <a:buSzPts val="2400"/>
              <a:buNone/>
            </a:pPr>
            <a:r>
              <a:t/>
            </a:r>
            <a:endParaRPr sz="2400">
              <a:solidFill>
                <a:srgbClr val="FF0000"/>
              </a:solidFill>
            </a:endParaRPr>
          </a:p>
          <a:p>
            <a:pPr indent="0" lvl="0" marL="0" rtl="0" algn="l">
              <a:lnSpc>
                <a:spcPct val="80000"/>
              </a:lnSpc>
              <a:spcBef>
                <a:spcPts val="600"/>
              </a:spcBef>
              <a:spcAft>
                <a:spcPts val="0"/>
              </a:spcAft>
              <a:buClr>
                <a:srgbClr val="FF0000"/>
              </a:buClr>
              <a:buSzPts val="2400"/>
              <a:buNone/>
            </a:pPr>
            <a:r>
              <a:rPr lang="en-US" sz="2400">
                <a:solidFill>
                  <a:srgbClr val="FF0000"/>
                </a:solidFill>
              </a:rPr>
              <a:t>		</a:t>
            </a:r>
            <a:r>
              <a:rPr lang="en-US" sz="2400">
                <a:solidFill>
                  <a:schemeClr val="lt1"/>
                </a:solidFill>
              </a:rPr>
              <a:t>Reserve Usage	$1,980,000 </a:t>
            </a:r>
            <a:endParaRPr/>
          </a:p>
          <a:p>
            <a:pPr indent="0" lvl="0" marL="0" rtl="0" algn="l">
              <a:lnSpc>
                <a:spcPct val="80000"/>
              </a:lnSpc>
              <a:spcBef>
                <a:spcPts val="600"/>
              </a:spcBef>
              <a:spcAft>
                <a:spcPts val="0"/>
              </a:spcAft>
              <a:buClr>
                <a:srgbClr val="FFFFFF"/>
              </a:buClr>
              <a:buSzPts val="2400"/>
              <a:buNone/>
            </a:pPr>
            <a:r>
              <a:t/>
            </a:r>
            <a:endParaRPr sz="2400">
              <a:solidFill>
                <a:srgbClr val="FF0000"/>
              </a:solidFill>
            </a:endParaRPr>
          </a:p>
          <a:p>
            <a:pPr indent="0" lvl="0" marL="0" rtl="0" algn="l">
              <a:lnSpc>
                <a:spcPct val="80000"/>
              </a:lnSpc>
              <a:spcBef>
                <a:spcPts val="600"/>
              </a:spcBef>
              <a:spcAft>
                <a:spcPts val="0"/>
              </a:spcAft>
              <a:buClr>
                <a:srgbClr val="FF0000"/>
              </a:buClr>
              <a:buSzPts val="2400"/>
              <a:buNone/>
            </a:pPr>
            <a:r>
              <a:rPr lang="en-US" sz="2400">
                <a:solidFill>
                  <a:srgbClr val="FF0000"/>
                </a:solidFill>
              </a:rPr>
              <a:t>		</a:t>
            </a:r>
            <a:r>
              <a:rPr lang="en-US" sz="2400">
                <a:solidFill>
                  <a:schemeClr val="lt1"/>
                </a:solidFill>
              </a:rPr>
              <a:t>Appropriated Fund	$2,990,000</a:t>
            </a:r>
            <a:r>
              <a:rPr lang="en-US" sz="2000">
                <a:solidFill>
                  <a:schemeClr val="lt1"/>
                </a:solidFill>
              </a:rPr>
              <a:t>	</a:t>
            </a:r>
            <a:r>
              <a:rPr b="1" lang="en-US" sz="2000">
                <a:solidFill>
                  <a:schemeClr val="lt1"/>
                </a:solidFill>
              </a:rPr>
              <a:t> </a:t>
            </a:r>
            <a:r>
              <a:rPr lang="en-US" sz="2400">
                <a:solidFill>
                  <a:schemeClr val="lt1"/>
                </a:solidFill>
              </a:rPr>
              <a:t> </a:t>
            </a:r>
            <a:endParaRPr/>
          </a:p>
          <a:p>
            <a:pPr indent="0" lvl="0" marL="0" rtl="0" algn="l">
              <a:lnSpc>
                <a:spcPct val="80000"/>
              </a:lnSpc>
              <a:spcBef>
                <a:spcPts val="600"/>
              </a:spcBef>
              <a:spcAft>
                <a:spcPts val="0"/>
              </a:spcAft>
              <a:buClr>
                <a:schemeClr val="lt1"/>
              </a:buClr>
              <a:buSzPts val="2400"/>
              <a:buNone/>
            </a:pPr>
            <a:r>
              <a:rPr lang="en-US" sz="2400">
                <a:solidFill>
                  <a:schemeClr val="lt1"/>
                </a:solidFill>
              </a:rPr>
              <a:t>		Balance</a:t>
            </a:r>
            <a:endParaRPr/>
          </a:p>
          <a:p>
            <a:pPr indent="0" lvl="0" marL="0" rtl="0" algn="l">
              <a:lnSpc>
                <a:spcPct val="80000"/>
              </a:lnSpc>
              <a:spcBef>
                <a:spcPts val="600"/>
              </a:spcBef>
              <a:spcAft>
                <a:spcPts val="0"/>
              </a:spcAft>
              <a:buClr>
                <a:srgbClr val="FFFFFF"/>
              </a:buClr>
              <a:buSzPts val="2400"/>
              <a:buNone/>
            </a:pPr>
            <a:r>
              <a:t/>
            </a:r>
            <a:endParaRPr sz="2400">
              <a:solidFill>
                <a:srgbClr val="FFFF00"/>
              </a:solidFill>
            </a:endParaRPr>
          </a:p>
          <a:p>
            <a:pPr indent="0" lvl="0" marL="0" rtl="0" algn="l">
              <a:lnSpc>
                <a:spcPct val="80000"/>
              </a:lnSpc>
              <a:spcBef>
                <a:spcPts val="600"/>
              </a:spcBef>
              <a:spcAft>
                <a:spcPts val="0"/>
              </a:spcAft>
              <a:buClr>
                <a:srgbClr val="FFFF00"/>
              </a:buClr>
              <a:buSzPts val="2400"/>
              <a:buNone/>
            </a:pPr>
            <a:r>
              <a:rPr lang="en-US" sz="2400">
                <a:solidFill>
                  <a:srgbClr val="FFFF00"/>
                </a:solidFill>
              </a:rPr>
              <a:t>		Total Expenditures	$209,068,729</a:t>
            </a:r>
            <a:endParaRPr sz="2400">
              <a:solidFill>
                <a:srgbClr val="FFFF00"/>
              </a:solidFill>
            </a:endParaRPr>
          </a:p>
          <a:p>
            <a:pPr indent="0" lvl="0" marL="0" rtl="0" algn="l">
              <a:lnSpc>
                <a:spcPct val="80000"/>
              </a:lnSpc>
              <a:spcBef>
                <a:spcPts val="600"/>
              </a:spcBef>
              <a:spcAft>
                <a:spcPts val="0"/>
              </a:spcAft>
              <a:buClr>
                <a:srgbClr val="FF0000"/>
              </a:buClr>
              <a:buSzPts val="2400"/>
              <a:buNone/>
            </a:pPr>
            <a:r>
              <a:rPr lang="en-US" sz="2400">
                <a:solidFill>
                  <a:srgbClr val="FF0000"/>
                </a:solidFill>
              </a:rPr>
              <a:t>  </a:t>
            </a:r>
            <a:endParaRPr sz="240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1"/>
          <p:cNvSpPr txBox="1"/>
          <p:nvPr>
            <p:ph type="title"/>
          </p:nvPr>
        </p:nvSpPr>
        <p:spPr>
          <a:xfrm>
            <a:off x="381000" y="274638"/>
            <a:ext cx="83058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SCHOOL DISTRICT REVENUES</a:t>
            </a:r>
            <a:endParaRPr/>
          </a:p>
        </p:txBody>
      </p:sp>
      <p:sp>
        <p:nvSpPr>
          <p:cNvPr id="315" name="Google Shape;315;p21"/>
          <p:cNvSpPr txBox="1"/>
          <p:nvPr>
            <p:ph idx="1" type="body"/>
          </p:nvPr>
        </p:nvSpPr>
        <p:spPr>
          <a:xfrm>
            <a:off x="381000" y="1598148"/>
            <a:ext cx="8305800" cy="50292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FFFFFF"/>
              </a:buClr>
              <a:buSzPts val="3200"/>
              <a:buNone/>
            </a:pPr>
            <a:r>
              <a:rPr lang="en-US">
                <a:solidFill>
                  <a:schemeClr val="lt1"/>
                </a:solidFill>
              </a:rPr>
              <a:t>A Review of 2023-2024 Budgeted Revenue Approximations</a:t>
            </a:r>
            <a:endParaRPr>
              <a:solidFill>
                <a:schemeClr val="lt1"/>
              </a:solidFill>
            </a:endParaRPr>
          </a:p>
          <a:p>
            <a:pPr indent="0" lvl="0" marL="0" rtl="0" algn="ctr">
              <a:lnSpc>
                <a:spcPct val="100000"/>
              </a:lnSpc>
              <a:spcBef>
                <a:spcPts val="700"/>
              </a:spcBef>
              <a:spcAft>
                <a:spcPts val="0"/>
              </a:spcAft>
              <a:buClr>
                <a:srgbClr val="FFFFFF"/>
              </a:buClr>
              <a:buSzPts val="3200"/>
              <a:buNone/>
            </a:pPr>
            <a:r>
              <a:t/>
            </a:r>
            <a:endParaRPr/>
          </a:p>
        </p:txBody>
      </p:sp>
      <p:pic>
        <p:nvPicPr>
          <p:cNvPr id="316" name="Google Shape;316;p21"/>
          <p:cNvPicPr preferRelativeResize="0"/>
          <p:nvPr/>
        </p:nvPicPr>
        <p:blipFill>
          <a:blip r:embed="rId3">
            <a:alphaModFix/>
          </a:blip>
          <a:stretch>
            <a:fillRect/>
          </a:stretch>
        </p:blipFill>
        <p:spPr>
          <a:xfrm>
            <a:off x="1107400" y="2886600"/>
            <a:ext cx="6852999" cy="35628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2"/>
          <p:cNvSpPr txBox="1"/>
          <p:nvPr>
            <p:ph type="title"/>
          </p:nvPr>
        </p:nvSpPr>
        <p:spPr>
          <a:xfrm>
            <a:off x="457200" y="228600"/>
            <a:ext cx="8229600" cy="1143000"/>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THREE PART BUDGET 2023/24</a:t>
            </a:r>
            <a:endParaRPr b="1" i="0" sz="3600" u="sng" cap="none" strike="noStrike">
              <a:solidFill>
                <a:srgbClr val="FFFFFF"/>
              </a:solidFill>
              <a:latin typeface="Calibri"/>
              <a:ea typeface="Calibri"/>
              <a:cs typeface="Calibri"/>
              <a:sym typeface="Calibri"/>
            </a:endParaRPr>
          </a:p>
        </p:txBody>
      </p:sp>
      <p:sp>
        <p:nvSpPr>
          <p:cNvPr id="322" name="Google Shape;322;p22"/>
          <p:cNvSpPr txBox="1"/>
          <p:nvPr>
            <p:ph idx="1" type="body"/>
          </p:nvPr>
        </p:nvSpPr>
        <p:spPr>
          <a:xfrm>
            <a:off x="457200" y="1600200"/>
            <a:ext cx="8229600" cy="50292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chemeClr val="lt1"/>
              </a:buClr>
              <a:buSzPts val="2800"/>
              <a:buChar char="•"/>
            </a:pPr>
            <a:r>
              <a:rPr lang="en-US">
                <a:solidFill>
                  <a:schemeClr val="lt1"/>
                </a:solidFill>
              </a:rPr>
              <a:t>Admin: $27,158,546 </a:t>
            </a:r>
            <a:endParaRPr>
              <a:solidFill>
                <a:schemeClr val="lt1"/>
              </a:solidFill>
            </a:endParaRPr>
          </a:p>
          <a:p>
            <a:pPr indent="-342900" lvl="0" marL="342900" rtl="0" algn="l">
              <a:lnSpc>
                <a:spcPct val="100000"/>
              </a:lnSpc>
              <a:spcBef>
                <a:spcPts val="600"/>
              </a:spcBef>
              <a:spcAft>
                <a:spcPts val="0"/>
              </a:spcAft>
              <a:buClr>
                <a:schemeClr val="lt1"/>
              </a:buClr>
              <a:buSzPts val="2800"/>
              <a:buChar char="•"/>
            </a:pPr>
            <a:r>
              <a:rPr lang="en-US">
                <a:solidFill>
                  <a:schemeClr val="lt1"/>
                </a:solidFill>
              </a:rPr>
              <a:t>Program: $154,194,873</a:t>
            </a:r>
            <a:endParaRPr/>
          </a:p>
          <a:p>
            <a:pPr indent="-342900" lvl="0" marL="342900" rtl="0" algn="l">
              <a:lnSpc>
                <a:spcPct val="100000"/>
              </a:lnSpc>
              <a:spcBef>
                <a:spcPts val="600"/>
              </a:spcBef>
              <a:spcAft>
                <a:spcPts val="0"/>
              </a:spcAft>
              <a:buClr>
                <a:schemeClr val="lt1"/>
              </a:buClr>
              <a:buSzPts val="2800"/>
              <a:buChar char="•"/>
            </a:pPr>
            <a:r>
              <a:rPr lang="en-US">
                <a:solidFill>
                  <a:schemeClr val="lt1"/>
                </a:solidFill>
              </a:rPr>
              <a:t>Capital: $27,715,310</a:t>
            </a:r>
            <a:endParaRPr>
              <a:solidFill>
                <a:schemeClr val="lt1"/>
              </a:solidFill>
            </a:endParaRPr>
          </a:p>
        </p:txBody>
      </p:sp>
      <p:graphicFrame>
        <p:nvGraphicFramePr>
          <p:cNvPr id="323" name="Google Shape;323;p22"/>
          <p:cNvGraphicFramePr/>
          <p:nvPr/>
        </p:nvGraphicFramePr>
        <p:xfrm>
          <a:off x="888274" y="3174275"/>
          <a:ext cx="7798500" cy="3302700"/>
        </p:xfrm>
        <a:graphic>
          <a:graphicData uri="http://schemas.openxmlformats.org/drawingml/2006/chart">
            <c:chart r:id="rId3"/>
          </a:graphicData>
        </a:graphic>
      </p:graphicFrame>
      <p:pic>
        <p:nvPicPr>
          <p:cNvPr id="324" name="Google Shape;324;p22"/>
          <p:cNvPicPr preferRelativeResize="0"/>
          <p:nvPr/>
        </p:nvPicPr>
        <p:blipFill>
          <a:blip r:embed="rId4">
            <a:alphaModFix/>
          </a:blip>
          <a:stretch>
            <a:fillRect/>
          </a:stretch>
        </p:blipFill>
        <p:spPr>
          <a:xfrm>
            <a:off x="1148175" y="3429000"/>
            <a:ext cx="6847659" cy="2932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3"/>
          <p:cNvSpPr txBox="1"/>
          <p:nvPr>
            <p:ph type="title"/>
          </p:nvPr>
        </p:nvSpPr>
        <p:spPr>
          <a:xfrm>
            <a:off x="432924" y="298914"/>
            <a:ext cx="82296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STATE AID CATEGORIES </a:t>
            </a:r>
            <a:endParaRPr b="1" i="0" sz="3600" u="sng" cap="none" strike="noStrike">
              <a:solidFill>
                <a:srgbClr val="FFFFFF"/>
              </a:solidFill>
              <a:latin typeface="Calibri"/>
              <a:ea typeface="Calibri"/>
              <a:cs typeface="Calibri"/>
              <a:sym typeface="Calibri"/>
            </a:endParaRPr>
          </a:p>
        </p:txBody>
      </p:sp>
      <p:sp>
        <p:nvSpPr>
          <p:cNvPr id="330" name="Google Shape;330;p23"/>
          <p:cNvSpPr txBox="1"/>
          <p:nvPr>
            <p:ph idx="1" type="body"/>
          </p:nvPr>
        </p:nvSpPr>
        <p:spPr>
          <a:xfrm>
            <a:off x="432924" y="1616384"/>
            <a:ext cx="8229600" cy="51054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88900" lvl="0" marL="342900" rtl="0" algn="l">
              <a:lnSpc>
                <a:spcPct val="100000"/>
              </a:lnSpc>
              <a:spcBef>
                <a:spcPts val="0"/>
              </a:spcBef>
              <a:spcAft>
                <a:spcPts val="0"/>
              </a:spcAft>
              <a:buClr>
                <a:srgbClr val="F2F2F2"/>
              </a:buClr>
              <a:buSzPts val="4000"/>
              <a:buFont typeface="Arial"/>
              <a:buNone/>
            </a:pPr>
            <a:r>
              <a:t/>
            </a:r>
            <a:endParaRPr sz="4000">
              <a:solidFill>
                <a:schemeClr val="lt1"/>
              </a:solidFill>
            </a:endParaRPr>
          </a:p>
          <a:p>
            <a:pPr indent="-342900" lvl="0" marL="342900" rtl="0" algn="l">
              <a:lnSpc>
                <a:spcPct val="100000"/>
              </a:lnSpc>
              <a:spcBef>
                <a:spcPts val="700"/>
              </a:spcBef>
              <a:spcAft>
                <a:spcPts val="0"/>
              </a:spcAft>
              <a:buClr>
                <a:schemeClr val="lt1"/>
              </a:buClr>
              <a:buSzPts val="4000"/>
              <a:buFont typeface="Arial"/>
              <a:buChar char="•"/>
            </a:pPr>
            <a:r>
              <a:rPr lang="en-US" sz="4000">
                <a:solidFill>
                  <a:schemeClr val="lt1"/>
                </a:solidFill>
              </a:rPr>
              <a:t>Foundation Aid  </a:t>
            </a:r>
            <a:r>
              <a:rPr lang="en-US" sz="4000"/>
              <a:t> </a:t>
            </a:r>
            <a:endParaRPr sz="4000">
              <a:solidFill>
                <a:schemeClr val="lt1"/>
              </a:solidFill>
            </a:endParaRPr>
          </a:p>
          <a:p>
            <a:pPr indent="0" lvl="0" marL="0" rtl="0" algn="l">
              <a:lnSpc>
                <a:spcPct val="100000"/>
              </a:lnSpc>
              <a:spcBef>
                <a:spcPts val="700"/>
              </a:spcBef>
              <a:spcAft>
                <a:spcPts val="0"/>
              </a:spcAft>
              <a:buClr>
                <a:srgbClr val="F2F2F2"/>
              </a:buClr>
              <a:buSzPts val="4000"/>
              <a:buNone/>
            </a:pPr>
            <a:r>
              <a:t/>
            </a:r>
            <a:endParaRPr sz="4000">
              <a:solidFill>
                <a:schemeClr val="lt1"/>
              </a:solidFill>
            </a:endParaRPr>
          </a:p>
          <a:p>
            <a:pPr indent="-342900" lvl="0" marL="342900" rtl="0" algn="l">
              <a:lnSpc>
                <a:spcPct val="100000"/>
              </a:lnSpc>
              <a:spcBef>
                <a:spcPts val="700"/>
              </a:spcBef>
              <a:spcAft>
                <a:spcPts val="0"/>
              </a:spcAft>
              <a:buClr>
                <a:schemeClr val="lt1"/>
              </a:buClr>
              <a:buSzPts val="4000"/>
              <a:buFont typeface="Arial"/>
              <a:buChar char="•"/>
            </a:pPr>
            <a:r>
              <a:rPr lang="en-US" sz="4000">
                <a:solidFill>
                  <a:schemeClr val="lt1"/>
                </a:solidFill>
              </a:rPr>
              <a:t>Expense-based Aid</a:t>
            </a:r>
            <a:endParaRPr/>
          </a:p>
          <a:p>
            <a:pPr indent="0" lvl="0" marL="0" rtl="0" algn="l">
              <a:lnSpc>
                <a:spcPct val="100000"/>
              </a:lnSpc>
              <a:spcBef>
                <a:spcPts val="700"/>
              </a:spcBef>
              <a:spcAft>
                <a:spcPts val="0"/>
              </a:spcAft>
              <a:buClr>
                <a:srgbClr val="F2F2F2"/>
              </a:buClr>
              <a:buSzPts val="3600"/>
              <a:buNone/>
            </a:pPr>
            <a:r>
              <a:t/>
            </a:r>
            <a:endParaRPr sz="3600">
              <a:solidFill>
                <a:schemeClr val="lt1"/>
              </a:solidFill>
            </a:endParaRPr>
          </a:p>
          <a:p>
            <a:pPr indent="0" lvl="0" marL="0" rtl="0" algn="l">
              <a:lnSpc>
                <a:spcPct val="100000"/>
              </a:lnSpc>
              <a:spcBef>
                <a:spcPts val="700"/>
              </a:spcBef>
              <a:spcAft>
                <a:spcPts val="0"/>
              </a:spcAft>
              <a:buClr>
                <a:srgbClr val="F2F2F2"/>
              </a:buClr>
              <a:buSzPts val="3200"/>
              <a:buNone/>
            </a:pPr>
            <a:r>
              <a:t/>
            </a:r>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4"/>
          <p:cNvSpPr txBox="1"/>
          <p:nvPr>
            <p:ph type="title"/>
          </p:nvPr>
        </p:nvSpPr>
        <p:spPr>
          <a:xfrm>
            <a:off x="457200" y="274638"/>
            <a:ext cx="82296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FOUNDATION AID</a:t>
            </a:r>
            <a:endParaRPr/>
          </a:p>
        </p:txBody>
      </p:sp>
      <p:sp>
        <p:nvSpPr>
          <p:cNvPr id="336" name="Google Shape;336;p24"/>
          <p:cNvSpPr txBox="1"/>
          <p:nvPr>
            <p:ph idx="1" type="body"/>
          </p:nvPr>
        </p:nvSpPr>
        <p:spPr>
          <a:xfrm>
            <a:off x="457200" y="1600200"/>
            <a:ext cx="8229600" cy="51054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chemeClr val="lt1"/>
              </a:buClr>
              <a:buSzPts val="2400"/>
              <a:buFont typeface="Arial"/>
              <a:buChar char="•"/>
            </a:pPr>
            <a:r>
              <a:rPr lang="en-US" sz="2400">
                <a:solidFill>
                  <a:schemeClr val="lt1"/>
                </a:solidFill>
              </a:rPr>
              <a:t>Foundation Aid was created in 2007 and takes </a:t>
            </a:r>
            <a:r>
              <a:rPr b="1" lang="en-US" sz="2400">
                <a:solidFill>
                  <a:schemeClr val="lt1"/>
                </a:solidFill>
              </a:rPr>
              <a:t>school district wealth and student need into account to create an equitable distribution of state funding to schools</a:t>
            </a:r>
            <a:r>
              <a:rPr lang="en-US" sz="2400">
                <a:solidFill>
                  <a:schemeClr val="lt1"/>
                </a:solidFill>
              </a:rPr>
              <a:t>.   </a:t>
            </a:r>
            <a:endParaRPr>
              <a:solidFill>
                <a:schemeClr val="lt1"/>
              </a:solidFill>
            </a:endParaRPr>
          </a:p>
          <a:p>
            <a:pPr indent="0" lvl="0" marL="0" rtl="0" algn="l">
              <a:lnSpc>
                <a:spcPct val="100000"/>
              </a:lnSpc>
              <a:spcBef>
                <a:spcPts val="700"/>
              </a:spcBef>
              <a:spcAft>
                <a:spcPts val="0"/>
              </a:spcAft>
              <a:buClr>
                <a:srgbClr val="F2F2F2"/>
              </a:buClr>
              <a:buSzPts val="2400"/>
              <a:buNone/>
            </a:pPr>
            <a:r>
              <a:t/>
            </a:r>
            <a:endParaRPr sz="2400">
              <a:solidFill>
                <a:schemeClr val="lt1"/>
              </a:solidFill>
            </a:endParaRPr>
          </a:p>
          <a:p>
            <a:pPr indent="-342900" lvl="0" marL="342900" rtl="0" algn="l">
              <a:lnSpc>
                <a:spcPct val="100000"/>
              </a:lnSpc>
              <a:spcBef>
                <a:spcPts val="700"/>
              </a:spcBef>
              <a:spcAft>
                <a:spcPts val="0"/>
              </a:spcAft>
              <a:buClr>
                <a:schemeClr val="lt1"/>
              </a:buClr>
              <a:buSzPts val="2400"/>
              <a:buFont typeface="Arial"/>
              <a:buChar char="•"/>
            </a:pPr>
            <a:r>
              <a:rPr lang="en-US" sz="2400">
                <a:solidFill>
                  <a:schemeClr val="lt1"/>
                </a:solidFill>
              </a:rPr>
              <a:t>It is the most substantial aid category supporting public schools.</a:t>
            </a:r>
            <a:endParaRPr>
              <a:solidFill>
                <a:schemeClr val="lt1"/>
              </a:solidFill>
            </a:endParaRPr>
          </a:p>
          <a:p>
            <a:pPr indent="-190500" lvl="0" marL="342900" rtl="0" algn="l">
              <a:lnSpc>
                <a:spcPct val="100000"/>
              </a:lnSpc>
              <a:spcBef>
                <a:spcPts val="700"/>
              </a:spcBef>
              <a:spcAft>
                <a:spcPts val="0"/>
              </a:spcAft>
              <a:buClr>
                <a:srgbClr val="F2F2F2"/>
              </a:buClr>
              <a:buSzPts val="2400"/>
              <a:buFont typeface="Arial"/>
              <a:buNone/>
            </a:pPr>
            <a:r>
              <a:t/>
            </a:r>
            <a:endParaRPr sz="2400">
              <a:solidFill>
                <a:schemeClr val="lt1"/>
              </a:solidFill>
            </a:endParaRPr>
          </a:p>
          <a:p>
            <a:pPr indent="-342900" lvl="0" marL="342900" rtl="0" algn="l">
              <a:lnSpc>
                <a:spcPct val="100000"/>
              </a:lnSpc>
              <a:spcBef>
                <a:spcPts val="700"/>
              </a:spcBef>
              <a:spcAft>
                <a:spcPts val="0"/>
              </a:spcAft>
              <a:buClr>
                <a:schemeClr val="lt1"/>
              </a:buClr>
              <a:buSzPts val="2400"/>
              <a:buFont typeface="Arial"/>
              <a:buChar char="•"/>
            </a:pPr>
            <a:r>
              <a:rPr lang="en-US" sz="2400">
                <a:solidFill>
                  <a:schemeClr val="lt1"/>
                </a:solidFill>
              </a:rPr>
              <a:t>This budget season, the Governor has proposed two significant changes to Foundation Aid: </a:t>
            </a:r>
            <a:endParaRPr/>
          </a:p>
          <a:p>
            <a:pPr indent="-326571" lvl="1" marL="783771" rtl="0" algn="l">
              <a:lnSpc>
                <a:spcPct val="100000"/>
              </a:lnSpc>
              <a:spcBef>
                <a:spcPts val="700"/>
              </a:spcBef>
              <a:spcAft>
                <a:spcPts val="0"/>
              </a:spcAft>
              <a:buClr>
                <a:schemeClr val="lt1"/>
              </a:buClr>
              <a:buSzPts val="2400"/>
              <a:buFont typeface="Arial"/>
              <a:buChar char="•"/>
            </a:pPr>
            <a:r>
              <a:rPr lang="en-US" sz="2400">
                <a:solidFill>
                  <a:schemeClr val="lt1"/>
                </a:solidFill>
              </a:rPr>
              <a:t>Elimination of “Save Harmless”</a:t>
            </a:r>
            <a:endParaRPr sz="2400">
              <a:solidFill>
                <a:srgbClr val="FF0000"/>
              </a:solidFill>
            </a:endParaRPr>
          </a:p>
          <a:p>
            <a:pPr indent="-326571" lvl="1" marL="783771" rtl="0" algn="l">
              <a:lnSpc>
                <a:spcPct val="100000"/>
              </a:lnSpc>
              <a:spcBef>
                <a:spcPts val="700"/>
              </a:spcBef>
              <a:spcAft>
                <a:spcPts val="0"/>
              </a:spcAft>
              <a:buClr>
                <a:schemeClr val="lt1"/>
              </a:buClr>
              <a:buSzPts val="2400"/>
              <a:buFont typeface="Arial"/>
              <a:buChar char="•"/>
            </a:pPr>
            <a:r>
              <a:rPr lang="en-US" sz="2400">
                <a:solidFill>
                  <a:schemeClr val="lt1"/>
                </a:solidFill>
              </a:rPr>
              <a:t>Inflation Calculation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5"/>
          <p:cNvSpPr txBox="1"/>
          <p:nvPr>
            <p:ph type="title"/>
          </p:nvPr>
        </p:nvSpPr>
        <p:spPr>
          <a:xfrm>
            <a:off x="457200" y="274638"/>
            <a:ext cx="82296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FOUNDATION AID</a:t>
            </a:r>
            <a:endParaRPr/>
          </a:p>
        </p:txBody>
      </p:sp>
      <p:sp>
        <p:nvSpPr>
          <p:cNvPr id="342" name="Google Shape;342;p25"/>
          <p:cNvSpPr txBox="1"/>
          <p:nvPr>
            <p:ph idx="1" type="body"/>
          </p:nvPr>
        </p:nvSpPr>
        <p:spPr>
          <a:xfrm>
            <a:off x="457200" y="1600200"/>
            <a:ext cx="8229600" cy="51054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0" lvl="1" marL="457200" rtl="0" algn="l">
              <a:lnSpc>
                <a:spcPct val="100000"/>
              </a:lnSpc>
              <a:spcBef>
                <a:spcPts val="0"/>
              </a:spcBef>
              <a:spcAft>
                <a:spcPts val="0"/>
              </a:spcAft>
              <a:buClr>
                <a:schemeClr val="lt1"/>
              </a:buClr>
              <a:buSzPts val="3200"/>
              <a:buNone/>
            </a:pPr>
            <a:r>
              <a:rPr lang="en-US" u="sng">
                <a:solidFill>
                  <a:schemeClr val="lt1"/>
                </a:solidFill>
              </a:rPr>
              <a:t>Elimination of Save Harmless</a:t>
            </a:r>
            <a:endParaRPr>
              <a:solidFill>
                <a:schemeClr val="lt1"/>
              </a:solidFill>
            </a:endParaRPr>
          </a:p>
          <a:p>
            <a:pPr indent="0" lvl="1" marL="457200" rtl="0" algn="l">
              <a:lnSpc>
                <a:spcPct val="100000"/>
              </a:lnSpc>
              <a:spcBef>
                <a:spcPts val="700"/>
              </a:spcBef>
              <a:spcAft>
                <a:spcPts val="0"/>
              </a:spcAft>
              <a:buClr>
                <a:schemeClr val="lt1"/>
              </a:buClr>
              <a:buSzPts val="2600"/>
              <a:buNone/>
            </a:pPr>
            <a:r>
              <a:rPr lang="en-US" sz="2600">
                <a:solidFill>
                  <a:schemeClr val="lt1"/>
                </a:solidFill>
              </a:rPr>
              <a:t>	For decades, New York State has guaranteed that school districts continue to receive as much operating aid as they received the previous year, regardless of demographic changes.</a:t>
            </a:r>
            <a:endParaRPr/>
          </a:p>
          <a:p>
            <a:pPr indent="0" lvl="1" marL="457200" rtl="0" algn="l">
              <a:lnSpc>
                <a:spcPct val="100000"/>
              </a:lnSpc>
              <a:spcBef>
                <a:spcPts val="700"/>
              </a:spcBef>
              <a:spcAft>
                <a:spcPts val="0"/>
              </a:spcAft>
              <a:buClr>
                <a:schemeClr val="lt1"/>
              </a:buClr>
              <a:buSzPts val="2600"/>
              <a:buNone/>
            </a:pPr>
            <a:r>
              <a:rPr lang="en-US" sz="2600">
                <a:solidFill>
                  <a:schemeClr val="lt1"/>
                </a:solidFill>
              </a:rPr>
              <a:t>	This has meant that districts who have experienced declining enrollment have not seen declines in their Foundation Aid. </a:t>
            </a:r>
            <a:endParaRPr sz="2600">
              <a:solidFill>
                <a:schemeClr val="lt1"/>
              </a:solidFill>
            </a:endParaRPr>
          </a:p>
          <a:p>
            <a:pPr indent="0" lvl="1" marL="457200" rtl="0" algn="l">
              <a:lnSpc>
                <a:spcPct val="100000"/>
              </a:lnSpc>
              <a:spcBef>
                <a:spcPts val="700"/>
              </a:spcBef>
              <a:spcAft>
                <a:spcPts val="0"/>
              </a:spcAft>
              <a:buClr>
                <a:schemeClr val="lt1"/>
              </a:buClr>
              <a:buSzPts val="2600"/>
              <a:buNone/>
            </a:pPr>
            <a:r>
              <a:rPr lang="en-US" sz="2600">
                <a:solidFill>
                  <a:schemeClr val="lt1"/>
                </a:solidFill>
              </a:rPr>
              <a:t>	In the Governor's current budget, she has proposed to eliminate this protection.</a:t>
            </a:r>
            <a:endParaRPr sz="26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6"/>
          <p:cNvSpPr txBox="1"/>
          <p:nvPr>
            <p:ph type="title"/>
          </p:nvPr>
        </p:nvSpPr>
        <p:spPr>
          <a:xfrm>
            <a:off x="457200" y="274638"/>
            <a:ext cx="82296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FOUNDATION AID</a:t>
            </a:r>
            <a:endParaRPr/>
          </a:p>
        </p:txBody>
      </p:sp>
      <p:sp>
        <p:nvSpPr>
          <p:cNvPr id="348" name="Google Shape;348;p26"/>
          <p:cNvSpPr txBox="1"/>
          <p:nvPr>
            <p:ph idx="1" type="body"/>
          </p:nvPr>
        </p:nvSpPr>
        <p:spPr>
          <a:xfrm>
            <a:off x="457200" y="1568133"/>
            <a:ext cx="8229600" cy="51054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lnSpcReduction="10000"/>
          </a:bodyPr>
          <a:lstStyle/>
          <a:p>
            <a:pPr indent="0" lvl="1" marL="457200" rtl="0" algn="l">
              <a:lnSpc>
                <a:spcPct val="100000"/>
              </a:lnSpc>
              <a:spcBef>
                <a:spcPts val="0"/>
              </a:spcBef>
              <a:spcAft>
                <a:spcPts val="0"/>
              </a:spcAft>
              <a:buClr>
                <a:schemeClr val="lt1"/>
              </a:buClr>
              <a:buSzPts val="3200"/>
              <a:buNone/>
            </a:pPr>
            <a:r>
              <a:rPr lang="en-US" u="sng">
                <a:solidFill>
                  <a:schemeClr val="lt1"/>
                </a:solidFill>
              </a:rPr>
              <a:t>Inflation Factor</a:t>
            </a:r>
            <a:endParaRPr>
              <a:solidFill>
                <a:schemeClr val="lt1"/>
              </a:solidFill>
            </a:endParaRPr>
          </a:p>
          <a:p>
            <a:pPr indent="0" lvl="1" marL="457200" rtl="0" algn="l">
              <a:lnSpc>
                <a:spcPct val="100000"/>
              </a:lnSpc>
              <a:spcBef>
                <a:spcPts val="700"/>
              </a:spcBef>
              <a:spcAft>
                <a:spcPts val="0"/>
              </a:spcAft>
              <a:buClr>
                <a:srgbClr val="FFFF00"/>
              </a:buClr>
              <a:buSzPts val="2800"/>
              <a:buNone/>
            </a:pPr>
            <a:r>
              <a:rPr lang="en-US" sz="2800">
                <a:solidFill>
                  <a:srgbClr val="FFFF00"/>
                </a:solidFill>
              </a:rPr>
              <a:t>	</a:t>
            </a:r>
            <a:r>
              <a:rPr lang="en-US" sz="2800">
                <a:solidFill>
                  <a:schemeClr val="lt1"/>
                </a:solidFill>
              </a:rPr>
              <a:t>The Foundation Aid formula has previously used an inflation factor over the previous year.  Under current law the adjustment for next year would be 4.1%.</a:t>
            </a:r>
            <a:endParaRPr/>
          </a:p>
          <a:p>
            <a:pPr indent="0" lvl="1" marL="457200" rtl="0" algn="l">
              <a:lnSpc>
                <a:spcPct val="100000"/>
              </a:lnSpc>
              <a:spcBef>
                <a:spcPts val="700"/>
              </a:spcBef>
              <a:spcAft>
                <a:spcPts val="0"/>
              </a:spcAft>
              <a:buClr>
                <a:schemeClr val="lt1"/>
              </a:buClr>
              <a:buSzPts val="2800"/>
              <a:buNone/>
            </a:pPr>
            <a:r>
              <a:rPr lang="en-US" sz="2800">
                <a:solidFill>
                  <a:schemeClr val="lt1"/>
                </a:solidFill>
              </a:rPr>
              <a:t>	The Governor has proposed to use a multi year average of inflation which will reduce the rate to 2.4%.</a:t>
            </a:r>
            <a:endParaRPr sz="2800">
              <a:solidFill>
                <a:schemeClr val="lt1"/>
              </a:solidFill>
            </a:endParaRPr>
          </a:p>
          <a:p>
            <a:pPr indent="0" lvl="1" marL="457200" rtl="0" algn="l">
              <a:lnSpc>
                <a:spcPct val="100000"/>
              </a:lnSpc>
              <a:spcBef>
                <a:spcPts val="700"/>
              </a:spcBef>
              <a:spcAft>
                <a:spcPts val="0"/>
              </a:spcAft>
              <a:buClr>
                <a:schemeClr val="lt1"/>
              </a:buClr>
              <a:buSzPts val="2800"/>
              <a:buNone/>
            </a:pPr>
            <a:r>
              <a:rPr lang="en-US" sz="2800">
                <a:solidFill>
                  <a:schemeClr val="lt1"/>
                </a:solidFill>
              </a:rPr>
              <a:t>	This essentially reduces the starting point of the formula and has cut approximately $250 million from the November 2023 projection for all districts.   </a:t>
            </a:r>
            <a:endParaRPr sz="2800">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7"/>
          <p:cNvSpPr txBox="1"/>
          <p:nvPr>
            <p:ph type="title"/>
          </p:nvPr>
        </p:nvSpPr>
        <p:spPr>
          <a:xfrm>
            <a:off x="457200" y="274638"/>
            <a:ext cx="82296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EXPENSE BASED AID</a:t>
            </a:r>
            <a:endParaRPr/>
          </a:p>
        </p:txBody>
      </p:sp>
      <p:sp>
        <p:nvSpPr>
          <p:cNvPr id="354" name="Google Shape;354;p27"/>
          <p:cNvSpPr txBox="1"/>
          <p:nvPr>
            <p:ph idx="1" type="body"/>
          </p:nvPr>
        </p:nvSpPr>
        <p:spPr>
          <a:xfrm>
            <a:off x="457200" y="1600200"/>
            <a:ext cx="8229600" cy="51054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139700" lvl="0" marL="342900" rtl="0" algn="l">
              <a:lnSpc>
                <a:spcPct val="100000"/>
              </a:lnSpc>
              <a:spcBef>
                <a:spcPts val="0"/>
              </a:spcBef>
              <a:spcAft>
                <a:spcPts val="0"/>
              </a:spcAft>
              <a:buClr>
                <a:srgbClr val="F2F2F2"/>
              </a:buClr>
              <a:buSzPts val="3200"/>
              <a:buFont typeface="Arial"/>
              <a:buNone/>
            </a:pPr>
            <a:r>
              <a:t/>
            </a:r>
            <a:endParaRPr>
              <a:solidFill>
                <a:schemeClr val="lt1"/>
              </a:solidFill>
            </a:endParaRPr>
          </a:p>
          <a:p>
            <a:pPr indent="-342900" lvl="0" marL="342900" rtl="0" algn="l">
              <a:lnSpc>
                <a:spcPct val="100000"/>
              </a:lnSpc>
              <a:spcBef>
                <a:spcPts val="700"/>
              </a:spcBef>
              <a:spcAft>
                <a:spcPts val="0"/>
              </a:spcAft>
              <a:buClr>
                <a:schemeClr val="lt1"/>
              </a:buClr>
              <a:buSzPts val="3200"/>
              <a:buFont typeface="Arial"/>
              <a:buChar char="•"/>
            </a:pPr>
            <a:r>
              <a:rPr lang="en-US">
                <a:solidFill>
                  <a:schemeClr val="lt1"/>
                </a:solidFill>
              </a:rPr>
              <a:t>Expense based aid is received according to our prior year expenditures.  </a:t>
            </a:r>
            <a:endParaRPr/>
          </a:p>
          <a:p>
            <a:pPr indent="-139700" lvl="0" marL="342900" rtl="0" algn="l">
              <a:lnSpc>
                <a:spcPct val="100000"/>
              </a:lnSpc>
              <a:spcBef>
                <a:spcPts val="700"/>
              </a:spcBef>
              <a:spcAft>
                <a:spcPts val="0"/>
              </a:spcAft>
              <a:buClr>
                <a:srgbClr val="F2F2F2"/>
              </a:buClr>
              <a:buSzPts val="3200"/>
              <a:buFont typeface="Arial"/>
              <a:buNone/>
            </a:pPr>
            <a:r>
              <a:t/>
            </a:r>
            <a:endParaRPr>
              <a:solidFill>
                <a:schemeClr val="lt1"/>
              </a:solidFill>
            </a:endParaRPr>
          </a:p>
          <a:p>
            <a:pPr indent="-342900" lvl="0" marL="342900" rtl="0" algn="l">
              <a:lnSpc>
                <a:spcPct val="100000"/>
              </a:lnSpc>
              <a:spcBef>
                <a:spcPts val="700"/>
              </a:spcBef>
              <a:spcAft>
                <a:spcPts val="0"/>
              </a:spcAft>
              <a:buClr>
                <a:schemeClr val="lt1"/>
              </a:buClr>
              <a:buSzPts val="3200"/>
              <a:buFont typeface="Arial"/>
              <a:buChar char="•"/>
            </a:pPr>
            <a:r>
              <a:rPr lang="en-US">
                <a:solidFill>
                  <a:schemeClr val="lt1"/>
                </a:solidFill>
              </a:rPr>
              <a:t>These types of Aid include categories such as Transportation, BOCES, Building Aid, Instructional Materials Aid.</a:t>
            </a:r>
            <a:endParaRPr>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8"/>
          <p:cNvSpPr txBox="1"/>
          <p:nvPr>
            <p:ph type="title"/>
          </p:nvPr>
        </p:nvSpPr>
        <p:spPr>
          <a:xfrm>
            <a:off x="228600" y="274638"/>
            <a:ext cx="86868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200"/>
              <a:buFont typeface="Calibri"/>
              <a:buNone/>
            </a:pPr>
            <a:r>
              <a:rPr b="1" i="0" lang="en-US" sz="3200" u="sng" cap="none" strike="noStrike">
                <a:solidFill>
                  <a:srgbClr val="FFFFFF"/>
                </a:solidFill>
                <a:latin typeface="Calibri"/>
                <a:ea typeface="Calibri"/>
                <a:cs typeface="Calibri"/>
                <a:sym typeface="Calibri"/>
              </a:rPr>
              <a:t>2024/2025: EXECUTIVE STATE AID PROPOSAL</a:t>
            </a:r>
            <a:endParaRPr b="1" i="0" sz="3200" u="sng" cap="none" strike="noStrike">
              <a:solidFill>
                <a:srgbClr val="FFFFFF"/>
              </a:solidFill>
              <a:latin typeface="Calibri"/>
              <a:ea typeface="Calibri"/>
              <a:cs typeface="Calibri"/>
              <a:sym typeface="Calibri"/>
            </a:endParaRPr>
          </a:p>
        </p:txBody>
      </p:sp>
      <p:sp>
        <p:nvSpPr>
          <p:cNvPr id="360" name="Google Shape;360;p28"/>
          <p:cNvSpPr txBox="1"/>
          <p:nvPr>
            <p:ph idx="1" type="body"/>
          </p:nvPr>
        </p:nvSpPr>
        <p:spPr>
          <a:xfrm>
            <a:off x="228600" y="1568133"/>
            <a:ext cx="8686800" cy="51054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chemeClr val="lt1"/>
              </a:buClr>
              <a:buSzPts val="2400"/>
              <a:buChar char="•"/>
            </a:pPr>
            <a:r>
              <a:rPr lang="en-US">
                <a:solidFill>
                  <a:schemeClr val="lt1"/>
                </a:solidFill>
              </a:rPr>
              <a:t>Foundation Aid: $ 54,879,183  </a:t>
            </a:r>
            <a:endParaRPr>
              <a:solidFill>
                <a:schemeClr val="lt1"/>
              </a:solidFill>
            </a:endParaRPr>
          </a:p>
          <a:p>
            <a:pPr indent="-342900" lvl="0" marL="342900" rtl="0" algn="l">
              <a:lnSpc>
                <a:spcPct val="100000"/>
              </a:lnSpc>
              <a:spcBef>
                <a:spcPts val="500"/>
              </a:spcBef>
              <a:spcAft>
                <a:spcPts val="0"/>
              </a:spcAft>
              <a:buClr>
                <a:schemeClr val="lt1"/>
              </a:buClr>
              <a:buSzPts val="2400"/>
              <a:buChar char="•"/>
            </a:pPr>
            <a:r>
              <a:rPr lang="en-US">
                <a:solidFill>
                  <a:schemeClr val="lt1"/>
                </a:solidFill>
              </a:rPr>
              <a:t>Expense Based Aid: $ 20,838,121</a:t>
            </a:r>
            <a:endParaRPr>
              <a:solidFill>
                <a:schemeClr val="lt1"/>
              </a:solidFill>
            </a:endParaRPr>
          </a:p>
          <a:p>
            <a:pPr indent="-342900" lvl="0" marL="342900" rtl="0" algn="l">
              <a:lnSpc>
                <a:spcPct val="100000"/>
              </a:lnSpc>
              <a:spcBef>
                <a:spcPts val="500"/>
              </a:spcBef>
              <a:spcAft>
                <a:spcPts val="0"/>
              </a:spcAft>
              <a:buClr>
                <a:schemeClr val="lt1"/>
              </a:buClr>
              <a:buSzPts val="2400"/>
              <a:buChar char="•"/>
            </a:pPr>
            <a:r>
              <a:rPr lang="en-US">
                <a:solidFill>
                  <a:schemeClr val="lt1"/>
                </a:solidFill>
              </a:rPr>
              <a:t>UPK Aid: $ 1,794,215</a:t>
            </a:r>
            <a:endParaRPr>
              <a:solidFill>
                <a:schemeClr val="lt1"/>
              </a:solidFill>
            </a:endParaRPr>
          </a:p>
          <a:p>
            <a:pPr indent="-326571" lvl="1" marL="783771" rtl="0" algn="l">
              <a:lnSpc>
                <a:spcPct val="100000"/>
              </a:lnSpc>
              <a:spcBef>
                <a:spcPts val="500"/>
              </a:spcBef>
              <a:spcAft>
                <a:spcPts val="0"/>
              </a:spcAft>
              <a:buClr>
                <a:schemeClr val="lt1"/>
              </a:buClr>
              <a:buSzPts val="2400"/>
              <a:buChar char="–"/>
            </a:pPr>
            <a:r>
              <a:rPr lang="en-US" u="sng">
                <a:solidFill>
                  <a:schemeClr val="lt1"/>
                </a:solidFill>
              </a:rPr>
              <a:t>Total Proposed Aid: $ 77,511,519</a:t>
            </a:r>
            <a:endParaRPr>
              <a:solidFill>
                <a:schemeClr val="lt1"/>
              </a:solidFill>
            </a:endParaRPr>
          </a:p>
          <a:p>
            <a:pPr indent="0" lvl="0" marL="0" rtl="0" algn="l">
              <a:lnSpc>
                <a:spcPct val="100000"/>
              </a:lnSpc>
              <a:spcBef>
                <a:spcPts val="700"/>
              </a:spcBef>
              <a:spcAft>
                <a:spcPts val="0"/>
              </a:spcAft>
              <a:buClr>
                <a:srgbClr val="F2F2F2"/>
              </a:buClr>
              <a:buSzPts val="3200"/>
              <a:buNone/>
            </a:pPr>
            <a:r>
              <a:t/>
            </a:r>
            <a:endParaRPr/>
          </a:p>
          <a:p>
            <a:pPr indent="0" lvl="0" marL="0" rtl="0" algn="l">
              <a:lnSpc>
                <a:spcPct val="100000"/>
              </a:lnSpc>
              <a:spcBef>
                <a:spcPts val="700"/>
              </a:spcBef>
              <a:spcAft>
                <a:spcPts val="0"/>
              </a:spcAft>
              <a:buClr>
                <a:srgbClr val="F2F2F2"/>
              </a:buClr>
              <a:buSzPts val="3200"/>
              <a:buNone/>
            </a:pPr>
            <a:r>
              <a:rPr lang="en-US"/>
              <a:t>	</a:t>
            </a:r>
            <a:endParaRPr/>
          </a:p>
        </p:txBody>
      </p:sp>
      <p:pic>
        <p:nvPicPr>
          <p:cNvPr id="361" name="Google Shape;361;p28"/>
          <p:cNvPicPr preferRelativeResize="0"/>
          <p:nvPr/>
        </p:nvPicPr>
        <p:blipFill>
          <a:blip r:embed="rId3">
            <a:alphaModFix/>
          </a:blip>
          <a:stretch>
            <a:fillRect/>
          </a:stretch>
        </p:blipFill>
        <p:spPr>
          <a:xfrm>
            <a:off x="1107762" y="3831050"/>
            <a:ext cx="6928476" cy="2737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9"/>
          <p:cNvSpPr txBox="1"/>
          <p:nvPr>
            <p:ph type="title"/>
          </p:nvPr>
        </p:nvSpPr>
        <p:spPr>
          <a:xfrm>
            <a:off x="457200" y="274638"/>
            <a:ext cx="8229600" cy="1401763"/>
          </a:xfrm>
          <a:prstGeom prst="rect">
            <a:avLst/>
          </a:prstGeom>
          <a:solidFill>
            <a:srgbClr val="953735"/>
          </a:solidFill>
          <a:ln cap="flat" cmpd="sng" w="381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2F2F2"/>
              </a:buClr>
              <a:buSzPts val="3600"/>
              <a:buFont typeface="Calibri"/>
              <a:buNone/>
            </a:pPr>
            <a:r>
              <a:rPr b="1" i="0" lang="en-US" sz="3600" u="sng" cap="none" strike="noStrike">
                <a:solidFill>
                  <a:srgbClr val="F2F2F2"/>
                </a:solidFill>
                <a:latin typeface="Calibri"/>
                <a:ea typeface="Calibri"/>
                <a:cs typeface="Calibri"/>
                <a:sym typeface="Calibri"/>
              </a:rPr>
              <a:t>EXPECTED 2024/2025 COSTS</a:t>
            </a:r>
            <a:endParaRPr/>
          </a:p>
        </p:txBody>
      </p:sp>
      <p:sp>
        <p:nvSpPr>
          <p:cNvPr id="367" name="Google Shape;367;p29"/>
          <p:cNvSpPr txBox="1"/>
          <p:nvPr>
            <p:ph idx="1" type="body"/>
          </p:nvPr>
        </p:nvSpPr>
        <p:spPr>
          <a:xfrm>
            <a:off x="457200" y="1981200"/>
            <a:ext cx="8229600" cy="4572000"/>
          </a:xfrm>
          <a:prstGeom prst="rect">
            <a:avLst/>
          </a:prstGeom>
          <a:solidFill>
            <a:srgbClr val="953735"/>
          </a:solidFill>
          <a:ln cap="flat" cmpd="sng" w="38100">
            <a:solidFill>
              <a:srgbClr val="000000"/>
            </a:solidFill>
            <a:prstDash val="solid"/>
            <a:round/>
            <a:headEnd len="sm" w="sm" type="none"/>
            <a:tailEnd len="sm" w="sm" type="none"/>
          </a:ln>
        </p:spPr>
        <p:txBody>
          <a:bodyPr anchorCtr="0" anchor="t" bIns="45700" lIns="45700" spcFirstLastPara="1" rIns="45700" wrap="square" tIns="45700">
            <a:normAutofit fontScale="85000" lnSpcReduction="10000"/>
          </a:bodyPr>
          <a:lstStyle/>
          <a:p>
            <a:pPr indent="-329120" lvl="0" marL="342900" rtl="0" algn="l">
              <a:lnSpc>
                <a:spcPct val="100000"/>
              </a:lnSpc>
              <a:spcBef>
                <a:spcPts val="0"/>
              </a:spcBef>
              <a:spcAft>
                <a:spcPts val="0"/>
              </a:spcAft>
              <a:buClr>
                <a:schemeClr val="lt1"/>
              </a:buClr>
              <a:buSzPct val="90625"/>
              <a:buChar char="•"/>
            </a:pPr>
            <a:r>
              <a:rPr lang="en-US">
                <a:solidFill>
                  <a:schemeClr val="lt1"/>
                </a:solidFill>
              </a:rPr>
              <a:t>Pension system rates:</a:t>
            </a:r>
            <a:endParaRPr>
              <a:solidFill>
                <a:schemeClr val="lt1"/>
              </a:solidFill>
            </a:endParaRPr>
          </a:p>
          <a:p>
            <a:pPr indent="0" lvl="0" marL="0" rtl="0" algn="l">
              <a:lnSpc>
                <a:spcPct val="100000"/>
              </a:lnSpc>
              <a:spcBef>
                <a:spcPts val="600"/>
              </a:spcBef>
              <a:spcAft>
                <a:spcPts val="0"/>
              </a:spcAft>
              <a:buClr>
                <a:schemeClr val="lt1"/>
              </a:buClr>
              <a:buSzPct val="103571"/>
              <a:buNone/>
            </a:pPr>
            <a:r>
              <a:rPr lang="en-US">
                <a:solidFill>
                  <a:schemeClr val="lt1"/>
                </a:solidFill>
              </a:rPr>
              <a:t>	</a:t>
            </a:r>
            <a:r>
              <a:rPr lang="en-US" sz="2800">
                <a:solidFill>
                  <a:schemeClr val="lt1"/>
                </a:solidFill>
              </a:rPr>
              <a:t>a. ERS – 15.2% (increase of 2.1%)</a:t>
            </a:r>
            <a:endParaRPr sz="2800">
              <a:solidFill>
                <a:schemeClr val="lt1"/>
              </a:solidFill>
            </a:endParaRPr>
          </a:p>
          <a:p>
            <a:pPr indent="0" lvl="0" marL="0" rtl="0" algn="l">
              <a:lnSpc>
                <a:spcPct val="100000"/>
              </a:lnSpc>
              <a:spcBef>
                <a:spcPts val="600"/>
              </a:spcBef>
              <a:spcAft>
                <a:spcPts val="0"/>
              </a:spcAft>
              <a:buClr>
                <a:srgbClr val="F2F2F2"/>
              </a:buClr>
              <a:buSzPct val="100000"/>
              <a:buNone/>
            </a:pPr>
            <a:r>
              <a:rPr lang="en-US" sz="2800">
                <a:solidFill>
                  <a:schemeClr val="lt1"/>
                </a:solidFill>
              </a:rPr>
              <a:t>	b. TRS – Estimated 10.02% </a:t>
            </a:r>
            <a:r>
              <a:rPr lang="en-US" sz="2400">
                <a:solidFill>
                  <a:schemeClr val="lt1"/>
                </a:solidFill>
              </a:rPr>
              <a:t>(estimated increase of 0.26%)</a:t>
            </a:r>
            <a:r>
              <a:rPr lang="en-US" sz="2800">
                <a:solidFill>
                  <a:schemeClr val="lt1"/>
                </a:solidFill>
              </a:rPr>
              <a:t>.</a:t>
            </a:r>
            <a:r>
              <a:rPr lang="en-US">
                <a:solidFill>
                  <a:schemeClr val="lt1"/>
                </a:solidFill>
              </a:rPr>
              <a:t> </a:t>
            </a:r>
            <a:endParaRPr>
              <a:solidFill>
                <a:schemeClr val="lt1"/>
              </a:solidFill>
            </a:endParaRPr>
          </a:p>
          <a:p>
            <a:pPr indent="0" lvl="0" marL="0" rtl="0" algn="l">
              <a:lnSpc>
                <a:spcPct val="100000"/>
              </a:lnSpc>
              <a:spcBef>
                <a:spcPts val="600"/>
              </a:spcBef>
              <a:spcAft>
                <a:spcPts val="0"/>
              </a:spcAft>
              <a:buClr>
                <a:schemeClr val="lt1"/>
              </a:buClr>
              <a:buSzPct val="100000"/>
              <a:buNone/>
            </a:pPr>
            <a:r>
              <a:rPr lang="en-US" sz="2500">
                <a:solidFill>
                  <a:schemeClr val="lt1"/>
                </a:solidFill>
              </a:rPr>
              <a:t>		</a:t>
            </a:r>
            <a:r>
              <a:rPr lang="en-US" sz="2200" u="sng">
                <a:solidFill>
                  <a:schemeClr val="lt1"/>
                </a:solidFill>
              </a:rPr>
              <a:t>Note</a:t>
            </a:r>
            <a:r>
              <a:rPr lang="en-US" sz="2200">
                <a:solidFill>
                  <a:schemeClr val="lt1"/>
                </a:solidFill>
              </a:rPr>
              <a:t>: </a:t>
            </a:r>
            <a:r>
              <a:rPr lang="en-US" sz="2082">
                <a:solidFill>
                  <a:schemeClr val="lt1"/>
                </a:solidFill>
              </a:rPr>
              <a:t>Expenditures are expected to increase as they are a function of salaries.</a:t>
            </a:r>
            <a:endParaRPr sz="2082">
              <a:solidFill>
                <a:schemeClr val="lt1"/>
              </a:solidFill>
            </a:endParaRPr>
          </a:p>
          <a:p>
            <a:pPr indent="0" lvl="0" marL="0" rtl="0" algn="l">
              <a:lnSpc>
                <a:spcPct val="100000"/>
              </a:lnSpc>
              <a:spcBef>
                <a:spcPts val="600"/>
              </a:spcBef>
              <a:spcAft>
                <a:spcPts val="0"/>
              </a:spcAft>
              <a:buClr>
                <a:srgbClr val="F2F2F2"/>
              </a:buClr>
              <a:buSzPct val="100000"/>
              <a:buNone/>
            </a:pPr>
            <a:r>
              <a:t/>
            </a:r>
            <a:endParaRPr sz="2000">
              <a:solidFill>
                <a:schemeClr val="lt1"/>
              </a:solidFill>
            </a:endParaRPr>
          </a:p>
          <a:p>
            <a:pPr indent="-323285" lvl="0" marL="342900" rtl="0" algn="l">
              <a:lnSpc>
                <a:spcPct val="100000"/>
              </a:lnSpc>
              <a:spcBef>
                <a:spcPts val="600"/>
              </a:spcBef>
              <a:spcAft>
                <a:spcPts val="0"/>
              </a:spcAft>
              <a:buClr>
                <a:srgbClr val="F2F2F2"/>
              </a:buClr>
              <a:buSzPct val="90297"/>
              <a:buChar char="•"/>
            </a:pPr>
            <a:r>
              <a:rPr lang="en-US" sz="3091">
                <a:solidFill>
                  <a:schemeClr val="lt1"/>
                </a:solidFill>
              </a:rPr>
              <a:t>Healthcare cost challenge: schools have to project the second half of the school year.  This remains difficult to project, and from January 2020 to January 2024 we have seen an increase of over 40%; with the average of the last three years over 11%. January of 2024 we received an increase of approximately 9% for active employees.</a:t>
            </a:r>
            <a:endParaRPr sz="3091">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
          <p:cNvSpPr txBox="1"/>
          <p:nvPr>
            <p:ph type="title"/>
          </p:nvPr>
        </p:nvSpPr>
        <p:spPr>
          <a:xfrm>
            <a:off x="457200" y="274638"/>
            <a:ext cx="82296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200"/>
              <a:buFont typeface="Calibri"/>
              <a:buNone/>
            </a:pPr>
            <a:r>
              <a:rPr b="1" i="0" lang="en-US" sz="3200" u="sng" cap="none" strike="noStrike">
                <a:solidFill>
                  <a:srgbClr val="FFFFFF"/>
                </a:solidFill>
                <a:latin typeface="Calibri"/>
                <a:ea typeface="Calibri"/>
                <a:cs typeface="Calibri"/>
                <a:sym typeface="Calibri"/>
              </a:rPr>
              <a:t>BEGINNING THE 2024/2025 BUDGET JOURNEY</a:t>
            </a:r>
            <a:endParaRPr/>
          </a:p>
        </p:txBody>
      </p:sp>
      <p:sp>
        <p:nvSpPr>
          <p:cNvPr id="177" name="Google Shape;177;p3"/>
          <p:cNvSpPr txBox="1"/>
          <p:nvPr>
            <p:ph idx="1" type="body"/>
          </p:nvPr>
        </p:nvSpPr>
        <p:spPr>
          <a:xfrm>
            <a:off x="457200" y="1600200"/>
            <a:ext cx="8229600" cy="49530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FFFFFF"/>
              </a:buClr>
              <a:buSzPts val="3200"/>
              <a:buNone/>
            </a:pPr>
            <a:r>
              <a:t/>
            </a:r>
            <a:endParaRPr/>
          </a:p>
          <a:p>
            <a:pPr indent="-342900" lvl="0" marL="342900" rtl="0" algn="l">
              <a:lnSpc>
                <a:spcPct val="100000"/>
              </a:lnSpc>
              <a:spcBef>
                <a:spcPts val="800"/>
              </a:spcBef>
              <a:spcAft>
                <a:spcPts val="0"/>
              </a:spcAft>
              <a:buClr>
                <a:schemeClr val="lt1"/>
              </a:buClr>
              <a:buSzPts val="3600"/>
              <a:buChar char="•"/>
            </a:pPr>
            <a:r>
              <a:rPr lang="en-US">
                <a:solidFill>
                  <a:schemeClr val="lt1"/>
                </a:solidFill>
              </a:rPr>
              <a:t>Review of Current Year:</a:t>
            </a:r>
            <a:endParaRPr>
              <a:solidFill>
                <a:schemeClr val="lt1"/>
              </a:solidFill>
            </a:endParaRPr>
          </a:p>
          <a:p>
            <a:pPr indent="0" lvl="0" marL="0" rtl="0" algn="l">
              <a:lnSpc>
                <a:spcPct val="100000"/>
              </a:lnSpc>
              <a:spcBef>
                <a:spcPts val="800"/>
              </a:spcBef>
              <a:spcAft>
                <a:spcPts val="0"/>
              </a:spcAft>
              <a:buClr>
                <a:srgbClr val="FFFFFF"/>
              </a:buClr>
              <a:buSzPts val="3600"/>
              <a:buNone/>
            </a:pPr>
            <a:r>
              <a:rPr lang="en-US">
                <a:solidFill>
                  <a:schemeClr val="lt1"/>
                </a:solidFill>
              </a:rPr>
              <a:t>   2023/2024</a:t>
            </a:r>
            <a:endParaRPr>
              <a:solidFill>
                <a:schemeClr val="lt1"/>
              </a:solidFill>
            </a:endParaRPr>
          </a:p>
          <a:p>
            <a:pPr indent="0" lvl="0" marL="0" rtl="0" algn="l">
              <a:lnSpc>
                <a:spcPct val="100000"/>
              </a:lnSpc>
              <a:spcBef>
                <a:spcPts val="700"/>
              </a:spcBef>
              <a:spcAft>
                <a:spcPts val="0"/>
              </a:spcAft>
              <a:buClr>
                <a:srgbClr val="FFFFFF"/>
              </a:buClr>
              <a:buSzPts val="3200"/>
              <a:buNone/>
            </a:pPr>
            <a:r>
              <a:t/>
            </a:r>
            <a:endParaRPr>
              <a:solidFill>
                <a:schemeClr val="lt1"/>
              </a:solidFill>
            </a:endParaRPr>
          </a:p>
          <a:p>
            <a:pPr indent="-342900" lvl="0" marL="342900" rtl="0" algn="l">
              <a:lnSpc>
                <a:spcPct val="100000"/>
              </a:lnSpc>
              <a:spcBef>
                <a:spcPts val="800"/>
              </a:spcBef>
              <a:spcAft>
                <a:spcPts val="0"/>
              </a:spcAft>
              <a:buClr>
                <a:schemeClr val="lt1"/>
              </a:buClr>
              <a:buSzPts val="3600"/>
              <a:buChar char="•"/>
            </a:pPr>
            <a:r>
              <a:rPr lang="en-US">
                <a:solidFill>
                  <a:schemeClr val="lt1"/>
                </a:solidFill>
              </a:rPr>
              <a:t>Projecting Next Year: </a:t>
            </a:r>
            <a:endParaRPr>
              <a:solidFill>
                <a:schemeClr val="lt1"/>
              </a:solidFill>
            </a:endParaRPr>
          </a:p>
          <a:p>
            <a:pPr indent="0" lvl="0" marL="0" rtl="0" algn="l">
              <a:lnSpc>
                <a:spcPct val="100000"/>
              </a:lnSpc>
              <a:spcBef>
                <a:spcPts val="800"/>
              </a:spcBef>
              <a:spcAft>
                <a:spcPts val="0"/>
              </a:spcAft>
              <a:buClr>
                <a:srgbClr val="FFFFFF"/>
              </a:buClr>
              <a:buSzPts val="3600"/>
              <a:buNone/>
            </a:pPr>
            <a:r>
              <a:rPr lang="en-US">
                <a:solidFill>
                  <a:schemeClr val="lt1"/>
                </a:solidFill>
              </a:rPr>
              <a:t>   2024/2025</a:t>
            </a:r>
            <a:endParaRPr>
              <a:solidFill>
                <a:schemeClr val="lt1"/>
              </a:solidFill>
            </a:endParaRPr>
          </a:p>
        </p:txBody>
      </p:sp>
      <p:pic>
        <p:nvPicPr>
          <p:cNvPr id="178" name="Google Shape;178;p3"/>
          <p:cNvPicPr preferRelativeResize="0"/>
          <p:nvPr/>
        </p:nvPicPr>
        <p:blipFill rotWithShape="1">
          <a:blip r:embed="rId3">
            <a:alphaModFix/>
          </a:blip>
          <a:srcRect b="0" l="0" r="0" t="0"/>
          <a:stretch/>
        </p:blipFill>
        <p:spPr>
          <a:xfrm>
            <a:off x="5107906" y="4219650"/>
            <a:ext cx="3394833" cy="200208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0"/>
          <p:cNvSpPr txBox="1"/>
          <p:nvPr>
            <p:ph type="title"/>
          </p:nvPr>
        </p:nvSpPr>
        <p:spPr>
          <a:xfrm>
            <a:off x="457200" y="274639"/>
            <a:ext cx="8229600" cy="929908"/>
          </a:xfrm>
          <a:prstGeom prst="rect">
            <a:avLst/>
          </a:prstGeom>
          <a:solidFill>
            <a:srgbClr val="953735"/>
          </a:solidFill>
          <a:ln cap="flat" cmpd="sng" w="381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2F2F2"/>
              </a:buClr>
              <a:buSzPts val="3600"/>
              <a:buFont typeface="Calibri"/>
              <a:buNone/>
            </a:pPr>
            <a:r>
              <a:rPr b="1" i="0" lang="en-US" sz="3600" u="none" cap="none" strike="noStrike">
                <a:solidFill>
                  <a:srgbClr val="F2F2F2"/>
                </a:solidFill>
                <a:latin typeface="Calibri"/>
                <a:ea typeface="Calibri"/>
                <a:cs typeface="Calibri"/>
                <a:sym typeface="Calibri"/>
              </a:rPr>
              <a:t>GOALS FOR 2024/2025</a:t>
            </a:r>
            <a:endParaRPr b="1" i="0" sz="3600" u="none" cap="none" strike="noStrike">
              <a:solidFill>
                <a:srgbClr val="F2F2F2"/>
              </a:solidFill>
              <a:latin typeface="Calibri"/>
              <a:ea typeface="Calibri"/>
              <a:cs typeface="Calibri"/>
              <a:sym typeface="Calibri"/>
            </a:endParaRPr>
          </a:p>
        </p:txBody>
      </p:sp>
      <p:sp>
        <p:nvSpPr>
          <p:cNvPr id="373" name="Google Shape;373;p30"/>
          <p:cNvSpPr txBox="1"/>
          <p:nvPr>
            <p:ph idx="1" type="body"/>
          </p:nvPr>
        </p:nvSpPr>
        <p:spPr>
          <a:xfrm>
            <a:off x="457200" y="1582615"/>
            <a:ext cx="8229600" cy="4970585"/>
          </a:xfrm>
          <a:prstGeom prst="rect">
            <a:avLst/>
          </a:prstGeom>
          <a:solidFill>
            <a:srgbClr val="953735"/>
          </a:solidFill>
          <a:ln cap="flat" cmpd="sng" w="38100">
            <a:solidFill>
              <a:srgbClr val="000000"/>
            </a:solidFill>
            <a:prstDash val="solid"/>
            <a:round/>
            <a:headEnd len="sm" w="sm" type="none"/>
            <a:tailEnd len="sm" w="sm" type="none"/>
          </a:ln>
        </p:spPr>
        <p:txBody>
          <a:bodyPr anchorCtr="0" anchor="t" bIns="45700" lIns="45700" spcFirstLastPara="1" rIns="45700" wrap="square" tIns="45700">
            <a:normAutofit lnSpcReduction="20000"/>
          </a:bodyPr>
          <a:lstStyle/>
          <a:p>
            <a:pPr indent="-139700" lvl="0" marL="342900" rtl="0" algn="l">
              <a:lnSpc>
                <a:spcPct val="80000"/>
              </a:lnSpc>
              <a:spcBef>
                <a:spcPts val="0"/>
              </a:spcBef>
              <a:spcAft>
                <a:spcPts val="0"/>
              </a:spcAft>
              <a:buClr>
                <a:srgbClr val="F2F2F2"/>
              </a:buClr>
              <a:buSzPts val="3200"/>
              <a:buNone/>
            </a:pPr>
            <a:r>
              <a:t/>
            </a:r>
            <a:endParaRPr>
              <a:solidFill>
                <a:srgbClr val="FFFF00"/>
              </a:solidFill>
            </a:endParaRPr>
          </a:p>
          <a:p>
            <a:pPr indent="-336550" lvl="0" marL="342900" rtl="0" algn="l">
              <a:lnSpc>
                <a:spcPct val="80000"/>
              </a:lnSpc>
              <a:spcBef>
                <a:spcPts val="600"/>
              </a:spcBef>
              <a:spcAft>
                <a:spcPts val="0"/>
              </a:spcAft>
              <a:buClr>
                <a:schemeClr val="lt1"/>
              </a:buClr>
              <a:buSzPts val="2800"/>
              <a:buChar char="•"/>
            </a:pPr>
            <a:r>
              <a:rPr lang="en-US" sz="3100">
                <a:solidFill>
                  <a:schemeClr val="lt1"/>
                </a:solidFill>
              </a:rPr>
              <a:t>Continuous strive for excellence</a:t>
            </a:r>
            <a:endParaRPr sz="3100"/>
          </a:p>
          <a:p>
            <a:pPr indent="-336550" lvl="0" marL="342900" rtl="0" algn="l">
              <a:lnSpc>
                <a:spcPct val="80000"/>
              </a:lnSpc>
              <a:spcBef>
                <a:spcPts val="600"/>
              </a:spcBef>
              <a:spcAft>
                <a:spcPts val="0"/>
              </a:spcAft>
              <a:buClr>
                <a:schemeClr val="lt1"/>
              </a:buClr>
              <a:buSzPts val="2800"/>
              <a:buChar char="•"/>
            </a:pPr>
            <a:r>
              <a:rPr lang="en-US" sz="3100">
                <a:solidFill>
                  <a:schemeClr val="lt1"/>
                </a:solidFill>
              </a:rPr>
              <a:t>Provide learning opportunities and meet the academic as well as social-emotional needs of all students</a:t>
            </a:r>
            <a:endParaRPr sz="3100"/>
          </a:p>
          <a:p>
            <a:pPr indent="-336550" lvl="0" marL="342900" rtl="0" algn="l">
              <a:lnSpc>
                <a:spcPct val="80000"/>
              </a:lnSpc>
              <a:spcBef>
                <a:spcPts val="600"/>
              </a:spcBef>
              <a:spcAft>
                <a:spcPts val="0"/>
              </a:spcAft>
              <a:buClr>
                <a:schemeClr val="lt1"/>
              </a:buClr>
              <a:buSzPts val="2800"/>
              <a:buChar char="•"/>
            </a:pPr>
            <a:r>
              <a:rPr lang="en-US" sz="3100">
                <a:solidFill>
                  <a:schemeClr val="lt1"/>
                </a:solidFill>
              </a:rPr>
              <a:t>Close achievement gaps</a:t>
            </a:r>
            <a:endParaRPr sz="3100">
              <a:solidFill>
                <a:schemeClr val="lt1"/>
              </a:solidFill>
            </a:endParaRPr>
          </a:p>
          <a:p>
            <a:pPr indent="-336550" lvl="0" marL="342900" rtl="0" algn="l">
              <a:lnSpc>
                <a:spcPct val="80000"/>
              </a:lnSpc>
              <a:spcBef>
                <a:spcPts val="600"/>
              </a:spcBef>
              <a:spcAft>
                <a:spcPts val="0"/>
              </a:spcAft>
              <a:buClr>
                <a:schemeClr val="lt1"/>
              </a:buClr>
              <a:buSzPts val="2800"/>
              <a:buChar char="•"/>
            </a:pPr>
            <a:r>
              <a:rPr lang="en-US" sz="3100">
                <a:solidFill>
                  <a:schemeClr val="lt1"/>
                </a:solidFill>
              </a:rPr>
              <a:t>Continuity and expansion of programs</a:t>
            </a:r>
            <a:endParaRPr sz="3100"/>
          </a:p>
          <a:p>
            <a:pPr indent="-336550" lvl="0" marL="342900" rtl="0" algn="l">
              <a:lnSpc>
                <a:spcPct val="80000"/>
              </a:lnSpc>
              <a:spcBef>
                <a:spcPts val="600"/>
              </a:spcBef>
              <a:spcAft>
                <a:spcPts val="0"/>
              </a:spcAft>
              <a:buClr>
                <a:schemeClr val="lt1"/>
              </a:buClr>
              <a:buSzPts val="2800"/>
              <a:buChar char="•"/>
            </a:pPr>
            <a:r>
              <a:rPr lang="en-US" sz="3100">
                <a:solidFill>
                  <a:schemeClr val="lt1"/>
                </a:solidFill>
              </a:rPr>
              <a:t>Strengthen community</a:t>
            </a:r>
            <a:endParaRPr sz="3100"/>
          </a:p>
          <a:p>
            <a:pPr indent="0" lvl="0" marL="0" rtl="0" algn="l">
              <a:lnSpc>
                <a:spcPct val="80000"/>
              </a:lnSpc>
              <a:spcBef>
                <a:spcPts val="600"/>
              </a:spcBef>
              <a:spcAft>
                <a:spcPts val="0"/>
              </a:spcAft>
              <a:buClr>
                <a:schemeClr val="lt1"/>
              </a:buClr>
              <a:buSzPts val="2900"/>
              <a:buNone/>
            </a:pPr>
            <a:r>
              <a:rPr lang="en-US" sz="3100">
                <a:solidFill>
                  <a:schemeClr val="lt1"/>
                </a:solidFill>
              </a:rPr>
              <a:t>    partnerships</a:t>
            </a:r>
            <a:endParaRPr sz="3100"/>
          </a:p>
          <a:p>
            <a:pPr indent="-336550" lvl="0" marL="342900" rtl="0" algn="l">
              <a:lnSpc>
                <a:spcPct val="80000"/>
              </a:lnSpc>
              <a:spcBef>
                <a:spcPts val="600"/>
              </a:spcBef>
              <a:spcAft>
                <a:spcPts val="0"/>
              </a:spcAft>
              <a:buClr>
                <a:schemeClr val="lt1"/>
              </a:buClr>
              <a:buSzPts val="2800"/>
              <a:buChar char="•"/>
            </a:pPr>
            <a:r>
              <a:rPr lang="en-US" sz="3100">
                <a:solidFill>
                  <a:schemeClr val="lt1"/>
                </a:solidFill>
              </a:rPr>
              <a:t>Fiscal sustainability including reducing reserve reliance  </a:t>
            </a:r>
            <a:endParaRPr sz="3100">
              <a:solidFill>
                <a:schemeClr val="lt1"/>
              </a:solidFill>
            </a:endParaRPr>
          </a:p>
          <a:p>
            <a:pPr indent="-336550" lvl="0" marL="342900" rtl="0" algn="l">
              <a:lnSpc>
                <a:spcPct val="80000"/>
              </a:lnSpc>
              <a:spcBef>
                <a:spcPts val="600"/>
              </a:spcBef>
              <a:spcAft>
                <a:spcPts val="0"/>
              </a:spcAft>
              <a:buClr>
                <a:schemeClr val="lt1"/>
              </a:buClr>
              <a:buSzPts val="2800"/>
              <a:buChar char="•"/>
            </a:pPr>
            <a:r>
              <a:rPr lang="en-US" sz="3100">
                <a:solidFill>
                  <a:schemeClr val="lt1"/>
                </a:solidFill>
              </a:rPr>
              <a:t>Enhancement of safety measures and the upkeep of facilities &amp; grounds</a:t>
            </a:r>
            <a:endParaRPr sz="3100">
              <a:solidFill>
                <a:schemeClr val="lt1"/>
              </a:solidFill>
            </a:endParaRPr>
          </a:p>
        </p:txBody>
      </p:sp>
      <p:pic>
        <p:nvPicPr>
          <p:cNvPr descr="Picture 2" id="374" name="Google Shape;374;p30"/>
          <p:cNvPicPr preferRelativeResize="0"/>
          <p:nvPr/>
        </p:nvPicPr>
        <p:blipFill rotWithShape="1">
          <a:blip r:embed="rId3">
            <a:alphaModFix/>
          </a:blip>
          <a:srcRect b="0" l="0" r="0" t="0"/>
          <a:stretch/>
        </p:blipFill>
        <p:spPr>
          <a:xfrm>
            <a:off x="6667117" y="3126183"/>
            <a:ext cx="2019684" cy="16026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1"/>
          <p:cNvSpPr txBox="1"/>
          <p:nvPr>
            <p:ph type="title"/>
          </p:nvPr>
        </p:nvSpPr>
        <p:spPr>
          <a:xfrm>
            <a:off x="304800" y="274638"/>
            <a:ext cx="85344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200"/>
              <a:buFont typeface="Calibri"/>
              <a:buNone/>
            </a:pPr>
            <a:r>
              <a:rPr b="1" i="0" lang="en-US" sz="3200" u="sng" cap="none" strike="noStrike">
                <a:solidFill>
                  <a:srgbClr val="FFFFFF"/>
                </a:solidFill>
                <a:latin typeface="Calibri"/>
                <a:ea typeface="Calibri"/>
                <a:cs typeface="Calibri"/>
                <a:sym typeface="Calibri"/>
              </a:rPr>
              <a:t>UPCOMING BUDGET PRESENTATION DATES</a:t>
            </a:r>
            <a:endParaRPr/>
          </a:p>
        </p:txBody>
      </p:sp>
      <p:sp>
        <p:nvSpPr>
          <p:cNvPr id="380" name="Google Shape;380;p31"/>
          <p:cNvSpPr txBox="1"/>
          <p:nvPr>
            <p:ph idx="1" type="body"/>
          </p:nvPr>
        </p:nvSpPr>
        <p:spPr>
          <a:xfrm>
            <a:off x="304800" y="1600200"/>
            <a:ext cx="8534400" cy="51054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fontScale="92500" lnSpcReduction="20000"/>
          </a:bodyPr>
          <a:lstStyle/>
          <a:p>
            <a:pPr indent="0" lvl="0" marL="0" rtl="0" algn="ctr">
              <a:lnSpc>
                <a:spcPct val="90000"/>
              </a:lnSpc>
              <a:spcBef>
                <a:spcPts val="0"/>
              </a:spcBef>
              <a:spcAft>
                <a:spcPts val="0"/>
              </a:spcAft>
              <a:buClr>
                <a:srgbClr val="FFFFFF"/>
              </a:buClr>
              <a:buSzPct val="100000"/>
              <a:buNone/>
            </a:pPr>
            <a:r>
              <a:t/>
            </a:r>
            <a:endParaRPr sz="2000"/>
          </a:p>
          <a:p>
            <a:pPr indent="0" lvl="0" marL="0" rtl="0" algn="ctr">
              <a:lnSpc>
                <a:spcPct val="90000"/>
              </a:lnSpc>
              <a:spcBef>
                <a:spcPts val="400"/>
              </a:spcBef>
              <a:spcAft>
                <a:spcPts val="0"/>
              </a:spcAft>
              <a:buClr>
                <a:schemeClr val="lt1"/>
              </a:buClr>
              <a:buSzPct val="100000"/>
              <a:buNone/>
            </a:pPr>
            <a:r>
              <a:rPr lang="en-US" sz="2000">
                <a:solidFill>
                  <a:schemeClr val="lt1"/>
                </a:solidFill>
              </a:rPr>
              <a:t>March 6, 2024: </a:t>
            </a:r>
            <a:r>
              <a:rPr lang="en-US" sz="2000" u="sng">
                <a:solidFill>
                  <a:schemeClr val="lt1"/>
                </a:solidFill>
              </a:rPr>
              <a:t>Budget Work Session</a:t>
            </a:r>
            <a:r>
              <a:rPr lang="en-US" sz="2000">
                <a:solidFill>
                  <a:schemeClr val="lt1"/>
                </a:solidFill>
              </a:rPr>
              <a:t>/Board of Education Meeting, JKAO</a:t>
            </a:r>
            <a:endParaRPr/>
          </a:p>
          <a:p>
            <a:pPr indent="0" lvl="0" marL="0" rtl="0" algn="ctr">
              <a:lnSpc>
                <a:spcPct val="90000"/>
              </a:lnSpc>
              <a:spcBef>
                <a:spcPts val="600"/>
              </a:spcBef>
              <a:spcAft>
                <a:spcPts val="0"/>
              </a:spcAft>
              <a:buClr>
                <a:srgbClr val="FFFFFF"/>
              </a:buClr>
              <a:buSzPct val="100000"/>
              <a:buNone/>
            </a:pPr>
            <a:r>
              <a:t/>
            </a:r>
            <a:endParaRPr sz="2000">
              <a:solidFill>
                <a:schemeClr val="lt1"/>
              </a:solidFill>
            </a:endParaRPr>
          </a:p>
          <a:p>
            <a:pPr indent="0" lvl="0" marL="0" rtl="0" algn="ctr">
              <a:lnSpc>
                <a:spcPct val="90000"/>
              </a:lnSpc>
              <a:spcBef>
                <a:spcPts val="400"/>
              </a:spcBef>
              <a:spcAft>
                <a:spcPts val="0"/>
              </a:spcAft>
              <a:buClr>
                <a:schemeClr val="lt1"/>
              </a:buClr>
              <a:buSzPct val="100000"/>
              <a:buNone/>
            </a:pPr>
            <a:r>
              <a:rPr lang="en-US" sz="2000">
                <a:solidFill>
                  <a:schemeClr val="lt1"/>
                </a:solidFill>
              </a:rPr>
              <a:t>March 20, 2024: </a:t>
            </a:r>
            <a:r>
              <a:rPr lang="en-US" sz="2000" u="sng">
                <a:solidFill>
                  <a:schemeClr val="lt1"/>
                </a:solidFill>
              </a:rPr>
              <a:t>Budget Work Session</a:t>
            </a:r>
            <a:r>
              <a:rPr lang="en-US" sz="2000">
                <a:solidFill>
                  <a:schemeClr val="lt1"/>
                </a:solidFill>
              </a:rPr>
              <a:t>/Board of Education Meeting, JKAO</a:t>
            </a:r>
            <a:endParaRPr/>
          </a:p>
          <a:p>
            <a:pPr indent="0" lvl="0" marL="0" rtl="0" algn="ctr">
              <a:lnSpc>
                <a:spcPct val="90000"/>
              </a:lnSpc>
              <a:spcBef>
                <a:spcPts val="400"/>
              </a:spcBef>
              <a:spcAft>
                <a:spcPts val="0"/>
              </a:spcAft>
              <a:buClr>
                <a:srgbClr val="FFFFFF"/>
              </a:buClr>
              <a:buSzPct val="100000"/>
              <a:buNone/>
            </a:pPr>
            <a:r>
              <a:t/>
            </a:r>
            <a:endParaRPr sz="2000">
              <a:solidFill>
                <a:schemeClr val="lt1"/>
              </a:solidFill>
            </a:endParaRPr>
          </a:p>
          <a:p>
            <a:pPr indent="0" lvl="0" marL="0" rtl="0" algn="ctr">
              <a:lnSpc>
                <a:spcPct val="90000"/>
              </a:lnSpc>
              <a:spcBef>
                <a:spcPts val="400"/>
              </a:spcBef>
              <a:spcAft>
                <a:spcPts val="0"/>
              </a:spcAft>
              <a:buClr>
                <a:schemeClr val="lt1"/>
              </a:buClr>
              <a:buSzPct val="100000"/>
              <a:buNone/>
            </a:pPr>
            <a:r>
              <a:rPr lang="en-US" sz="2000">
                <a:solidFill>
                  <a:schemeClr val="lt1"/>
                </a:solidFill>
              </a:rPr>
              <a:t>April 16, 2024: </a:t>
            </a:r>
            <a:r>
              <a:rPr lang="en-US" sz="2000" u="sng">
                <a:solidFill>
                  <a:schemeClr val="lt1"/>
                </a:solidFill>
              </a:rPr>
              <a:t>Budget Adoption</a:t>
            </a:r>
            <a:r>
              <a:rPr lang="en-US" sz="2000">
                <a:solidFill>
                  <a:schemeClr val="lt1"/>
                </a:solidFill>
              </a:rPr>
              <a:t>/</a:t>
            </a:r>
            <a:r>
              <a:rPr lang="en-US" sz="2000" u="sng">
                <a:solidFill>
                  <a:schemeClr val="lt1"/>
                </a:solidFill>
              </a:rPr>
              <a:t>BOCES Budget Vote</a:t>
            </a:r>
            <a:r>
              <a:rPr lang="en-US" sz="2000">
                <a:solidFill>
                  <a:schemeClr val="lt1"/>
                </a:solidFill>
              </a:rPr>
              <a:t>/Board of Education Meeting, JKAO</a:t>
            </a:r>
            <a:endParaRPr/>
          </a:p>
          <a:p>
            <a:pPr indent="0" lvl="0" marL="0" rtl="0" algn="ctr">
              <a:lnSpc>
                <a:spcPct val="90000"/>
              </a:lnSpc>
              <a:spcBef>
                <a:spcPts val="600"/>
              </a:spcBef>
              <a:spcAft>
                <a:spcPts val="0"/>
              </a:spcAft>
              <a:buClr>
                <a:srgbClr val="FFFFFF"/>
              </a:buClr>
              <a:buSzPct val="100000"/>
              <a:buNone/>
            </a:pPr>
            <a:r>
              <a:t/>
            </a:r>
            <a:endParaRPr sz="2000">
              <a:solidFill>
                <a:srgbClr val="FF0000"/>
              </a:solidFill>
            </a:endParaRPr>
          </a:p>
          <a:p>
            <a:pPr indent="0" lvl="0" marL="0" rtl="0" algn="ctr">
              <a:lnSpc>
                <a:spcPct val="90000"/>
              </a:lnSpc>
              <a:spcBef>
                <a:spcPts val="400"/>
              </a:spcBef>
              <a:spcAft>
                <a:spcPts val="0"/>
              </a:spcAft>
              <a:buClr>
                <a:schemeClr val="lt1"/>
              </a:buClr>
              <a:buSzPct val="100000"/>
              <a:buNone/>
            </a:pPr>
            <a:r>
              <a:rPr lang="en-US" sz="2000">
                <a:solidFill>
                  <a:schemeClr val="lt1"/>
                </a:solidFill>
              </a:rPr>
              <a:t>May 7, 2024: </a:t>
            </a:r>
            <a:r>
              <a:rPr lang="en-US" sz="2000" u="sng">
                <a:solidFill>
                  <a:schemeClr val="lt1"/>
                </a:solidFill>
              </a:rPr>
              <a:t>Public Hearing of Budget</a:t>
            </a:r>
            <a:r>
              <a:rPr lang="en-US" sz="2000">
                <a:solidFill>
                  <a:schemeClr val="lt1"/>
                </a:solidFill>
              </a:rPr>
              <a:t>/Board of Education Meeting, JKAO</a:t>
            </a:r>
            <a:endParaRPr/>
          </a:p>
          <a:p>
            <a:pPr indent="0" lvl="0" marL="0" rtl="0" algn="ctr">
              <a:lnSpc>
                <a:spcPct val="90000"/>
              </a:lnSpc>
              <a:spcBef>
                <a:spcPts val="600"/>
              </a:spcBef>
              <a:spcAft>
                <a:spcPts val="0"/>
              </a:spcAft>
              <a:buClr>
                <a:srgbClr val="FFFFFF"/>
              </a:buClr>
              <a:buSzPct val="100000"/>
              <a:buNone/>
            </a:pPr>
            <a:r>
              <a:t/>
            </a:r>
            <a:endParaRPr sz="1500">
              <a:solidFill>
                <a:srgbClr val="FF0000"/>
              </a:solidFill>
            </a:endParaRPr>
          </a:p>
          <a:p>
            <a:pPr indent="0" lvl="0" marL="0" rtl="0" algn="ctr">
              <a:lnSpc>
                <a:spcPct val="90000"/>
              </a:lnSpc>
              <a:spcBef>
                <a:spcPts val="500"/>
              </a:spcBef>
              <a:spcAft>
                <a:spcPts val="0"/>
              </a:spcAft>
              <a:buClr>
                <a:schemeClr val="lt1"/>
              </a:buClr>
              <a:buSzPct val="67741"/>
              <a:buNone/>
            </a:pPr>
            <a:r>
              <a:rPr lang="en-US" sz="3100">
                <a:solidFill>
                  <a:schemeClr val="lt1"/>
                </a:solidFill>
              </a:rPr>
              <a:t>May 21, 2024</a:t>
            </a:r>
            <a:endParaRPr sz="2252">
              <a:solidFill>
                <a:schemeClr val="lt1"/>
              </a:solidFill>
            </a:endParaRPr>
          </a:p>
          <a:p>
            <a:pPr indent="0" lvl="0" marL="0" rtl="0" algn="ctr">
              <a:lnSpc>
                <a:spcPct val="90000"/>
              </a:lnSpc>
              <a:spcBef>
                <a:spcPts val="500"/>
              </a:spcBef>
              <a:spcAft>
                <a:spcPts val="0"/>
              </a:spcAft>
              <a:buClr>
                <a:schemeClr val="lt1"/>
              </a:buClr>
              <a:buSzPct val="67741"/>
              <a:buNone/>
            </a:pPr>
            <a:r>
              <a:rPr lang="en-US" sz="3100">
                <a:solidFill>
                  <a:schemeClr val="lt1"/>
                </a:solidFill>
              </a:rPr>
              <a:t>BUDGET/REFERENDUM VOTE &amp; BOARD OF </a:t>
            </a:r>
            <a:endParaRPr sz="3100">
              <a:solidFill>
                <a:schemeClr val="lt1"/>
              </a:solidFill>
            </a:endParaRPr>
          </a:p>
          <a:p>
            <a:pPr indent="0" lvl="0" marL="0" rtl="0" algn="ctr">
              <a:lnSpc>
                <a:spcPct val="90000"/>
              </a:lnSpc>
              <a:spcBef>
                <a:spcPts val="500"/>
              </a:spcBef>
              <a:spcAft>
                <a:spcPts val="0"/>
              </a:spcAft>
              <a:buClr>
                <a:schemeClr val="lt1"/>
              </a:buClr>
              <a:buSzPct val="67741"/>
              <a:buNone/>
            </a:pPr>
            <a:r>
              <a:rPr lang="en-US" sz="3100">
                <a:solidFill>
                  <a:schemeClr val="lt1"/>
                </a:solidFill>
              </a:rPr>
              <a:t>EDUCATION ELECTION</a:t>
            </a:r>
            <a:endParaRPr sz="3100">
              <a:solidFill>
                <a:schemeClr val="lt1"/>
              </a:solidFill>
            </a:endParaRPr>
          </a:p>
          <a:p>
            <a:pPr indent="0" lvl="0" marL="0" rtl="0" algn="ctr">
              <a:lnSpc>
                <a:spcPct val="90000"/>
              </a:lnSpc>
              <a:spcBef>
                <a:spcPts val="500"/>
              </a:spcBef>
              <a:spcAft>
                <a:spcPts val="0"/>
              </a:spcAft>
              <a:buClr>
                <a:srgbClr val="FFFFFF"/>
              </a:buClr>
              <a:buSzPct val="67741"/>
              <a:buNone/>
            </a:pPr>
            <a:r>
              <a:rPr lang="en-US" sz="3100" u="none">
                <a:solidFill>
                  <a:schemeClr val="lt1"/>
                </a:solidFill>
              </a:rPr>
              <a:t>  Walt Whitman High School, 2pm - 9pm</a:t>
            </a:r>
            <a:endParaRPr sz="2742">
              <a:solidFill>
                <a:schemeClr val="lt1"/>
              </a:solidFill>
            </a:endParaRPr>
          </a:p>
          <a:p>
            <a:pPr indent="0" lvl="0" marL="0" rtl="0" algn="ctr">
              <a:lnSpc>
                <a:spcPct val="90000"/>
              </a:lnSpc>
              <a:spcBef>
                <a:spcPts val="500"/>
              </a:spcBef>
              <a:spcAft>
                <a:spcPts val="0"/>
              </a:spcAft>
              <a:buClr>
                <a:srgbClr val="FFFFFF"/>
              </a:buClr>
              <a:buSzPct val="67741"/>
              <a:buNone/>
            </a:pPr>
            <a:r>
              <a:rPr lang="en-US" sz="3100">
                <a:solidFill>
                  <a:schemeClr val="lt1"/>
                </a:solidFill>
              </a:rPr>
              <a:t>Board of Education Meeting, </a:t>
            </a:r>
            <a:endParaRPr sz="3100">
              <a:solidFill>
                <a:schemeClr val="lt1"/>
              </a:solidFill>
            </a:endParaRPr>
          </a:p>
          <a:p>
            <a:pPr indent="0" lvl="0" marL="0" rtl="0" algn="ctr">
              <a:lnSpc>
                <a:spcPct val="90000"/>
              </a:lnSpc>
              <a:spcBef>
                <a:spcPts val="500"/>
              </a:spcBef>
              <a:spcAft>
                <a:spcPts val="0"/>
              </a:spcAft>
              <a:buClr>
                <a:srgbClr val="FFFFFF"/>
              </a:buClr>
              <a:buSzPct val="67741"/>
              <a:buNone/>
            </a:pPr>
            <a:r>
              <a:rPr lang="en-US" sz="3100">
                <a:solidFill>
                  <a:schemeClr val="lt1"/>
                </a:solidFill>
              </a:rPr>
              <a:t>Walt Whitman High School, 7:30 pm</a:t>
            </a:r>
            <a:r>
              <a:rPr lang="en-US" sz="1664">
                <a:solidFill>
                  <a:schemeClr val="lt1"/>
                </a:solidFill>
              </a:rPr>
              <a:t> </a:t>
            </a:r>
            <a:endParaRPr sz="31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4"/>
          <p:cNvSpPr txBox="1"/>
          <p:nvPr>
            <p:ph type="title"/>
          </p:nvPr>
        </p:nvSpPr>
        <p:spPr>
          <a:xfrm>
            <a:off x="457200" y="274638"/>
            <a:ext cx="8229600" cy="114300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200"/>
              <a:buFont typeface="Calibri"/>
              <a:buNone/>
            </a:pPr>
            <a:r>
              <a:rPr b="1" i="0" lang="en-US" sz="3200" u="sng" cap="none" strike="noStrike">
                <a:solidFill>
                  <a:srgbClr val="FFFFFF"/>
                </a:solidFill>
                <a:latin typeface="Calibri"/>
                <a:ea typeface="Calibri"/>
                <a:cs typeface="Calibri"/>
                <a:sym typeface="Calibri"/>
              </a:rPr>
              <a:t>NICHE Rating</a:t>
            </a:r>
            <a:endParaRPr b="1" i="0" sz="3200" u="sng" cap="none" strike="noStrike">
              <a:solidFill>
                <a:srgbClr val="FFFFFF"/>
              </a:solidFill>
              <a:latin typeface="Calibri"/>
              <a:ea typeface="Calibri"/>
              <a:cs typeface="Calibri"/>
              <a:sym typeface="Calibri"/>
            </a:endParaRPr>
          </a:p>
        </p:txBody>
      </p:sp>
      <p:pic>
        <p:nvPicPr>
          <p:cNvPr id="184" name="Google Shape;184;p4"/>
          <p:cNvPicPr preferRelativeResize="0"/>
          <p:nvPr/>
        </p:nvPicPr>
        <p:blipFill rotWithShape="1">
          <a:blip r:embed="rId3">
            <a:alphaModFix/>
          </a:blip>
          <a:srcRect b="0" l="0" r="0" t="0"/>
          <a:stretch/>
        </p:blipFill>
        <p:spPr>
          <a:xfrm>
            <a:off x="527539" y="334172"/>
            <a:ext cx="1560711" cy="323116"/>
          </a:xfrm>
          <a:prstGeom prst="rect">
            <a:avLst/>
          </a:prstGeom>
          <a:noFill/>
          <a:ln>
            <a:noFill/>
          </a:ln>
        </p:spPr>
      </p:pic>
      <p:sp>
        <p:nvSpPr>
          <p:cNvPr id="185" name="Google Shape;185;p4"/>
          <p:cNvSpPr txBox="1"/>
          <p:nvPr>
            <p:ph idx="1" type="body"/>
          </p:nvPr>
        </p:nvSpPr>
        <p:spPr>
          <a:xfrm>
            <a:off x="457200" y="1600200"/>
            <a:ext cx="8229600" cy="49530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chemeClr val="lt1"/>
              </a:buClr>
              <a:buSzPts val="2800"/>
              <a:buFont typeface="Arial"/>
              <a:buChar char="•"/>
            </a:pPr>
            <a:r>
              <a:rPr b="1" lang="en-US" sz="2800" u="sng">
                <a:solidFill>
                  <a:schemeClr val="lt1"/>
                </a:solidFill>
              </a:rPr>
              <a:t>Walt Whitman High School</a:t>
            </a:r>
            <a:endParaRPr/>
          </a:p>
          <a:p>
            <a:pPr indent="-326571" lvl="1" marL="783771" rtl="0" algn="l">
              <a:lnSpc>
                <a:spcPct val="100000"/>
              </a:lnSpc>
              <a:spcBef>
                <a:spcPts val="700"/>
              </a:spcBef>
              <a:spcAft>
                <a:spcPts val="0"/>
              </a:spcAft>
              <a:buClr>
                <a:schemeClr val="lt1"/>
              </a:buClr>
              <a:buSzPts val="2800"/>
              <a:buFont typeface="Arial"/>
              <a:buChar char="•"/>
            </a:pPr>
            <a:r>
              <a:rPr lang="en-US" sz="2800">
                <a:solidFill>
                  <a:schemeClr val="lt1"/>
                </a:solidFill>
              </a:rPr>
              <a:t>Grade A+</a:t>
            </a:r>
            <a:endParaRPr/>
          </a:p>
          <a:p>
            <a:pPr indent="-326571" lvl="1" marL="783771" rtl="0" algn="l">
              <a:lnSpc>
                <a:spcPct val="100000"/>
              </a:lnSpc>
              <a:spcBef>
                <a:spcPts val="700"/>
              </a:spcBef>
              <a:spcAft>
                <a:spcPts val="0"/>
              </a:spcAft>
              <a:buClr>
                <a:schemeClr val="lt1"/>
              </a:buClr>
              <a:buSzPts val="2800"/>
              <a:buFont typeface="Arial"/>
              <a:buChar char="•"/>
            </a:pPr>
            <a:r>
              <a:rPr lang="en-US" sz="2800">
                <a:solidFill>
                  <a:schemeClr val="lt1"/>
                </a:solidFill>
              </a:rPr>
              <a:t># 3 High School in Suffolk County</a:t>
            </a:r>
            <a:endParaRPr/>
          </a:p>
          <a:p>
            <a:pPr indent="-165100" lvl="0" marL="342900" rtl="0" algn="l">
              <a:lnSpc>
                <a:spcPct val="100000"/>
              </a:lnSpc>
              <a:spcBef>
                <a:spcPts val="700"/>
              </a:spcBef>
              <a:spcAft>
                <a:spcPts val="0"/>
              </a:spcAft>
              <a:buClr>
                <a:srgbClr val="000000"/>
              </a:buClr>
              <a:buSzPts val="2800"/>
              <a:buFont typeface="Arial"/>
              <a:buNone/>
            </a:pPr>
            <a:r>
              <a:t/>
            </a:r>
            <a:endParaRPr sz="2800" u="sng">
              <a:solidFill>
                <a:schemeClr val="lt1"/>
              </a:solidFill>
            </a:endParaRPr>
          </a:p>
          <a:p>
            <a:pPr indent="-342900" lvl="0" marL="342900" rtl="0" algn="l">
              <a:lnSpc>
                <a:spcPct val="100000"/>
              </a:lnSpc>
              <a:spcBef>
                <a:spcPts val="700"/>
              </a:spcBef>
              <a:spcAft>
                <a:spcPts val="0"/>
              </a:spcAft>
              <a:buClr>
                <a:schemeClr val="lt1"/>
              </a:buClr>
              <a:buSzPts val="2800"/>
              <a:buFont typeface="Arial"/>
              <a:buChar char="•"/>
            </a:pPr>
            <a:r>
              <a:rPr b="1" lang="en-US" sz="2800" u="sng">
                <a:solidFill>
                  <a:schemeClr val="lt1"/>
                </a:solidFill>
              </a:rPr>
              <a:t>South Huntington Union Free School District</a:t>
            </a:r>
            <a:endParaRPr/>
          </a:p>
          <a:p>
            <a:pPr indent="-326571" lvl="1" marL="783771" rtl="0" algn="l">
              <a:lnSpc>
                <a:spcPct val="100000"/>
              </a:lnSpc>
              <a:spcBef>
                <a:spcPts val="700"/>
              </a:spcBef>
              <a:spcAft>
                <a:spcPts val="0"/>
              </a:spcAft>
              <a:buClr>
                <a:schemeClr val="lt1"/>
              </a:buClr>
              <a:buSzPts val="2800"/>
              <a:buFont typeface="Arial"/>
              <a:buChar char="•"/>
            </a:pPr>
            <a:r>
              <a:rPr lang="en-US" sz="2800">
                <a:solidFill>
                  <a:schemeClr val="lt1"/>
                </a:solidFill>
              </a:rPr>
              <a:t>Grade A</a:t>
            </a:r>
            <a:endParaRPr/>
          </a:p>
          <a:p>
            <a:pPr indent="-326571" lvl="1" marL="783771" rtl="0" algn="l">
              <a:lnSpc>
                <a:spcPct val="100000"/>
              </a:lnSpc>
              <a:spcBef>
                <a:spcPts val="700"/>
              </a:spcBef>
              <a:spcAft>
                <a:spcPts val="0"/>
              </a:spcAft>
              <a:buClr>
                <a:schemeClr val="lt1"/>
              </a:buClr>
              <a:buSzPts val="2800"/>
              <a:buFont typeface="Arial"/>
              <a:buChar char="•"/>
            </a:pPr>
            <a:r>
              <a:rPr lang="en-US" sz="2800">
                <a:solidFill>
                  <a:schemeClr val="lt1"/>
                </a:solidFill>
              </a:rPr>
              <a:t># 6 District in Suffolk County</a:t>
            </a:r>
            <a:endParaRPr sz="2800">
              <a:solidFill>
                <a:schemeClr val="lt1"/>
              </a:solidFill>
            </a:endParaRPr>
          </a:p>
          <a:p>
            <a:pPr indent="0" lvl="0" marL="0" rtl="0" algn="l">
              <a:lnSpc>
                <a:spcPct val="100000"/>
              </a:lnSpc>
              <a:spcBef>
                <a:spcPts val="700"/>
              </a:spcBef>
              <a:spcAft>
                <a:spcPts val="0"/>
              </a:spcAft>
              <a:buClr>
                <a:srgbClr val="FFFFFF"/>
              </a:buClr>
              <a:buSzPts val="3200"/>
              <a:buNone/>
            </a:pPr>
            <a:r>
              <a:t/>
            </a:r>
            <a:endParaRPr/>
          </a:p>
        </p:txBody>
      </p:sp>
      <p:pic>
        <p:nvPicPr>
          <p:cNvPr id="186" name="Google Shape;186;p4"/>
          <p:cNvPicPr preferRelativeResize="0"/>
          <p:nvPr/>
        </p:nvPicPr>
        <p:blipFill rotWithShape="1">
          <a:blip r:embed="rId4">
            <a:alphaModFix/>
          </a:blip>
          <a:srcRect b="0" l="0" r="0" t="0"/>
          <a:stretch/>
        </p:blipFill>
        <p:spPr>
          <a:xfrm>
            <a:off x="5493800" y="4334608"/>
            <a:ext cx="3100969" cy="2069684"/>
          </a:xfrm>
          <a:prstGeom prst="rect">
            <a:avLst/>
          </a:prstGeom>
          <a:noFill/>
          <a:ln>
            <a:noFill/>
          </a:ln>
        </p:spPr>
      </p:pic>
      <p:pic>
        <p:nvPicPr>
          <p:cNvPr id="187" name="Google Shape;187;p4"/>
          <p:cNvPicPr preferRelativeResize="0"/>
          <p:nvPr/>
        </p:nvPicPr>
        <p:blipFill rotWithShape="1">
          <a:blip r:embed="rId5">
            <a:alphaModFix/>
          </a:blip>
          <a:srcRect b="0" l="0" r="0" t="0"/>
          <a:stretch/>
        </p:blipFill>
        <p:spPr>
          <a:xfrm>
            <a:off x="6499081" y="2303863"/>
            <a:ext cx="1847248" cy="99983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5"/>
          <p:cNvSpPr txBox="1"/>
          <p:nvPr>
            <p:ph type="title"/>
          </p:nvPr>
        </p:nvSpPr>
        <p:spPr>
          <a:xfrm>
            <a:off x="304800" y="152399"/>
            <a:ext cx="8534400" cy="858254"/>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fontScale="90000"/>
          </a:bodyPr>
          <a:lstStyle/>
          <a:p>
            <a:pPr indent="0" lvl="0" marL="0" rtl="0" algn="ctr">
              <a:lnSpc>
                <a:spcPct val="100000"/>
              </a:lnSpc>
              <a:spcBef>
                <a:spcPts val="0"/>
              </a:spcBef>
              <a:spcAft>
                <a:spcPts val="0"/>
              </a:spcAft>
              <a:buClr>
                <a:srgbClr val="FFFFFF"/>
              </a:buClr>
              <a:buSzPct val="100000"/>
              <a:buFont typeface="Calibri"/>
              <a:buNone/>
            </a:pPr>
            <a:r>
              <a:rPr b="1" i="0" lang="en-US" sz="2800" u="sng" cap="none" strike="noStrike">
                <a:solidFill>
                  <a:srgbClr val="FFFFFF"/>
                </a:solidFill>
                <a:latin typeface="Calibri"/>
                <a:ea typeface="Calibri"/>
                <a:cs typeface="Calibri"/>
                <a:sym typeface="Calibri"/>
              </a:rPr>
              <a:t>2023/2024 CURRENT YEAR </a:t>
            </a:r>
            <a:br>
              <a:rPr b="1" i="0" lang="en-US" sz="2800" u="sng" cap="none" strike="noStrike">
                <a:solidFill>
                  <a:srgbClr val="FFFFFF"/>
                </a:solidFill>
                <a:latin typeface="Calibri"/>
                <a:ea typeface="Calibri"/>
                <a:cs typeface="Calibri"/>
                <a:sym typeface="Calibri"/>
              </a:rPr>
            </a:br>
            <a:r>
              <a:rPr b="1" i="0" lang="en-US" sz="2800" u="sng" cap="none" strike="noStrike">
                <a:solidFill>
                  <a:srgbClr val="FFFFFF"/>
                </a:solidFill>
                <a:latin typeface="Calibri"/>
                <a:ea typeface="Calibri"/>
                <a:cs typeface="Calibri"/>
                <a:sym typeface="Calibri"/>
              </a:rPr>
              <a:t>INSTRUCTIONAL ADDITIONS</a:t>
            </a:r>
            <a:endParaRPr b="1" i="0" sz="2800" u="sng" cap="none" strike="noStrike">
              <a:solidFill>
                <a:srgbClr val="FFFFFF"/>
              </a:solidFill>
              <a:latin typeface="Calibri"/>
              <a:ea typeface="Calibri"/>
              <a:cs typeface="Calibri"/>
              <a:sym typeface="Calibri"/>
            </a:endParaRPr>
          </a:p>
        </p:txBody>
      </p:sp>
      <p:sp>
        <p:nvSpPr>
          <p:cNvPr id="193" name="Google Shape;193;p5"/>
          <p:cNvSpPr txBox="1"/>
          <p:nvPr>
            <p:ph idx="1" type="body"/>
          </p:nvPr>
        </p:nvSpPr>
        <p:spPr>
          <a:xfrm>
            <a:off x="304800" y="1143000"/>
            <a:ext cx="8534400" cy="54864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fontScale="92500"/>
          </a:bodyPr>
          <a:lstStyle/>
          <a:p>
            <a:pPr indent="-178435" lvl="0" marL="342900" rtl="0" algn="l">
              <a:lnSpc>
                <a:spcPct val="100000"/>
              </a:lnSpc>
              <a:spcBef>
                <a:spcPts val="0"/>
              </a:spcBef>
              <a:spcAft>
                <a:spcPts val="0"/>
              </a:spcAft>
              <a:buClr>
                <a:srgbClr val="000000"/>
              </a:buClr>
              <a:buSzPct val="100000"/>
              <a:buFont typeface="Arial"/>
              <a:buNone/>
            </a:pPr>
            <a:r>
              <a:t/>
            </a:r>
            <a:endParaRPr sz="2800">
              <a:solidFill>
                <a:schemeClr val="lt1"/>
              </a:solidFill>
            </a:endParaRPr>
          </a:p>
          <a:p>
            <a:pPr indent="-342900" lvl="0" marL="342900" rtl="0" algn="l">
              <a:lnSpc>
                <a:spcPct val="100000"/>
              </a:lnSpc>
              <a:spcBef>
                <a:spcPts val="700"/>
              </a:spcBef>
              <a:spcAft>
                <a:spcPts val="0"/>
              </a:spcAft>
              <a:buClr>
                <a:schemeClr val="lt1"/>
              </a:buClr>
              <a:buSzPct val="100000"/>
              <a:buFont typeface="Arial"/>
              <a:buChar char="•"/>
            </a:pPr>
            <a:r>
              <a:rPr lang="en-US" sz="2800">
                <a:solidFill>
                  <a:schemeClr val="lt1"/>
                </a:solidFill>
              </a:rPr>
              <a:t>Continued review of Culturally Relevant Literacy - Grades K-12</a:t>
            </a:r>
            <a:endParaRPr sz="2800">
              <a:solidFill>
                <a:schemeClr val="lt1"/>
              </a:solidFill>
            </a:endParaRPr>
          </a:p>
          <a:p>
            <a:pPr indent="-342900" lvl="0" marL="342900" rtl="0" algn="l">
              <a:lnSpc>
                <a:spcPct val="100000"/>
              </a:lnSpc>
              <a:spcBef>
                <a:spcPts val="700"/>
              </a:spcBef>
              <a:spcAft>
                <a:spcPts val="0"/>
              </a:spcAft>
              <a:buClr>
                <a:schemeClr val="lt1"/>
              </a:buClr>
              <a:buSzPct val="100000"/>
              <a:buFont typeface="Arial"/>
              <a:buChar char="•"/>
            </a:pPr>
            <a:r>
              <a:rPr lang="en-US" sz="2800">
                <a:solidFill>
                  <a:schemeClr val="lt1"/>
                </a:solidFill>
              </a:rPr>
              <a:t>Implementation of STAR Assessment in the Elementary AIS program</a:t>
            </a:r>
            <a:endParaRPr/>
          </a:p>
          <a:p>
            <a:pPr indent="-326571" lvl="1" marL="783771" rtl="0" algn="l">
              <a:lnSpc>
                <a:spcPct val="100000"/>
              </a:lnSpc>
              <a:spcBef>
                <a:spcPts val="700"/>
              </a:spcBef>
              <a:spcAft>
                <a:spcPts val="0"/>
              </a:spcAft>
              <a:buClr>
                <a:schemeClr val="lt1"/>
              </a:buClr>
              <a:buSzPct val="100000"/>
              <a:buFont typeface="Arial"/>
              <a:buChar char="•"/>
            </a:pPr>
            <a:r>
              <a:rPr lang="en-US" sz="2800">
                <a:solidFill>
                  <a:schemeClr val="lt1"/>
                </a:solidFill>
              </a:rPr>
              <a:t>Provides an additional data point for progress monitoring </a:t>
            </a:r>
            <a:endParaRPr/>
          </a:p>
          <a:p>
            <a:pPr indent="-342900" lvl="0" marL="342900" rtl="0" algn="l">
              <a:lnSpc>
                <a:spcPct val="100000"/>
              </a:lnSpc>
              <a:spcBef>
                <a:spcPts val="700"/>
              </a:spcBef>
              <a:spcAft>
                <a:spcPts val="0"/>
              </a:spcAft>
              <a:buClr>
                <a:schemeClr val="lt1"/>
              </a:buClr>
              <a:buSzPct val="100000"/>
              <a:buFont typeface="Arial"/>
              <a:buChar char="•"/>
            </a:pPr>
            <a:r>
              <a:rPr lang="en-US" sz="2800">
                <a:solidFill>
                  <a:schemeClr val="lt1"/>
                </a:solidFill>
              </a:rPr>
              <a:t>Expanded student research program: Summer/Grades 7-12</a:t>
            </a:r>
            <a:endParaRPr sz="2800">
              <a:solidFill>
                <a:schemeClr val="lt1"/>
              </a:solidFill>
            </a:endParaRPr>
          </a:p>
          <a:p>
            <a:pPr indent="-342900" lvl="0" marL="342900" rtl="0" algn="l">
              <a:lnSpc>
                <a:spcPct val="100000"/>
              </a:lnSpc>
              <a:spcBef>
                <a:spcPts val="700"/>
              </a:spcBef>
              <a:spcAft>
                <a:spcPts val="0"/>
              </a:spcAft>
              <a:buClr>
                <a:schemeClr val="lt1"/>
              </a:buClr>
              <a:buSzPct val="100000"/>
              <a:buFont typeface="Arial"/>
              <a:buChar char="•"/>
            </a:pPr>
            <a:r>
              <a:rPr lang="en-US" sz="2800">
                <a:solidFill>
                  <a:schemeClr val="lt1"/>
                </a:solidFill>
              </a:rPr>
              <a:t>District-wide Professional Development: Instructional Rounds</a:t>
            </a:r>
            <a:endParaRPr/>
          </a:p>
          <a:p>
            <a:pPr indent="-326571" lvl="1" marL="783771" rtl="0" algn="l">
              <a:lnSpc>
                <a:spcPct val="100000"/>
              </a:lnSpc>
              <a:spcBef>
                <a:spcPts val="700"/>
              </a:spcBef>
              <a:spcAft>
                <a:spcPts val="0"/>
              </a:spcAft>
              <a:buClr>
                <a:schemeClr val="lt1"/>
              </a:buClr>
              <a:buSzPct val="100000"/>
              <a:buFont typeface="Arial"/>
              <a:buChar char="•"/>
            </a:pPr>
            <a:r>
              <a:rPr lang="en-US" sz="2800">
                <a:solidFill>
                  <a:schemeClr val="lt1"/>
                </a:solidFill>
              </a:rPr>
              <a:t>Site visits</a:t>
            </a:r>
            <a:endParaRPr/>
          </a:p>
          <a:p>
            <a:pPr indent="0" lvl="0" marL="0" rtl="0" algn="l">
              <a:lnSpc>
                <a:spcPct val="100000"/>
              </a:lnSpc>
              <a:spcBef>
                <a:spcPts val="700"/>
              </a:spcBef>
              <a:spcAft>
                <a:spcPts val="0"/>
              </a:spcAft>
              <a:buClr>
                <a:schemeClr val="lt1"/>
              </a:buClr>
              <a:buSzPct val="100000"/>
              <a:buNone/>
            </a:pPr>
            <a:r>
              <a:rPr lang="en-US" sz="2800">
                <a:solidFill>
                  <a:schemeClr val="lt1"/>
                </a:solidFill>
              </a:rPr>
              <a:t>                                       </a:t>
            </a:r>
            <a:endParaRPr sz="28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6"/>
          <p:cNvSpPr txBox="1"/>
          <p:nvPr>
            <p:ph type="title"/>
          </p:nvPr>
        </p:nvSpPr>
        <p:spPr>
          <a:xfrm>
            <a:off x="304800" y="152399"/>
            <a:ext cx="8534400" cy="792164"/>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fontScale="90000"/>
          </a:bodyPr>
          <a:lstStyle/>
          <a:p>
            <a:pPr indent="0" lvl="0" marL="0" rtl="0" algn="ctr">
              <a:lnSpc>
                <a:spcPct val="100000"/>
              </a:lnSpc>
              <a:spcBef>
                <a:spcPts val="0"/>
              </a:spcBef>
              <a:spcAft>
                <a:spcPts val="0"/>
              </a:spcAft>
              <a:buClr>
                <a:srgbClr val="FFFFFF"/>
              </a:buClr>
              <a:buSzPct val="100000"/>
              <a:buFont typeface="Calibri"/>
              <a:buNone/>
            </a:pPr>
            <a:r>
              <a:rPr b="1" i="0" lang="en-US" sz="2800" u="sng" cap="none" strike="noStrike">
                <a:solidFill>
                  <a:srgbClr val="FFFFFF"/>
                </a:solidFill>
                <a:latin typeface="Calibri"/>
                <a:ea typeface="Calibri"/>
                <a:cs typeface="Calibri"/>
                <a:sym typeface="Calibri"/>
              </a:rPr>
              <a:t>2023/2024 CURRENT YEAR </a:t>
            </a:r>
            <a:br>
              <a:rPr b="1" i="0" lang="en-US" sz="2800" u="sng" cap="none" strike="noStrike">
                <a:solidFill>
                  <a:srgbClr val="FFFFFF"/>
                </a:solidFill>
                <a:latin typeface="Calibri"/>
                <a:ea typeface="Calibri"/>
                <a:cs typeface="Calibri"/>
                <a:sym typeface="Calibri"/>
              </a:rPr>
            </a:br>
            <a:r>
              <a:rPr b="1" i="0" lang="en-US" sz="2800" u="sng" cap="none" strike="noStrike">
                <a:solidFill>
                  <a:srgbClr val="FFFFFF"/>
                </a:solidFill>
                <a:latin typeface="Calibri"/>
                <a:ea typeface="Calibri"/>
                <a:cs typeface="Calibri"/>
                <a:sym typeface="Calibri"/>
              </a:rPr>
              <a:t>INSTRUCTIONAL ADDITIONS</a:t>
            </a:r>
            <a:endParaRPr b="1" i="0" sz="2800" u="sng" cap="none" strike="noStrike">
              <a:solidFill>
                <a:srgbClr val="FFFFFF"/>
              </a:solidFill>
              <a:latin typeface="Calibri"/>
              <a:ea typeface="Calibri"/>
              <a:cs typeface="Calibri"/>
              <a:sym typeface="Calibri"/>
            </a:endParaRPr>
          </a:p>
        </p:txBody>
      </p:sp>
      <p:sp>
        <p:nvSpPr>
          <p:cNvPr id="199" name="Google Shape;199;p6"/>
          <p:cNvSpPr txBox="1"/>
          <p:nvPr>
            <p:ph idx="1" type="body"/>
          </p:nvPr>
        </p:nvSpPr>
        <p:spPr>
          <a:xfrm>
            <a:off x="304800" y="1143000"/>
            <a:ext cx="8534400" cy="54864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fontScale="92500" lnSpcReduction="20000"/>
          </a:bodyPr>
          <a:lstStyle/>
          <a:p>
            <a:pPr indent="-178435" lvl="0" marL="342900" rtl="0" algn="l">
              <a:lnSpc>
                <a:spcPct val="120000"/>
              </a:lnSpc>
              <a:spcBef>
                <a:spcPts val="0"/>
              </a:spcBef>
              <a:spcAft>
                <a:spcPts val="0"/>
              </a:spcAft>
              <a:buClr>
                <a:srgbClr val="000000"/>
              </a:buClr>
              <a:buSzPct val="100000"/>
              <a:buFont typeface="Arial"/>
              <a:buNone/>
            </a:pPr>
            <a:r>
              <a:t/>
            </a:r>
            <a:endParaRPr sz="2800">
              <a:solidFill>
                <a:schemeClr val="lt1"/>
              </a:solidFill>
            </a:endParaRPr>
          </a:p>
          <a:p>
            <a:pPr indent="-342900" lvl="0" marL="342900" rtl="0" algn="l">
              <a:lnSpc>
                <a:spcPct val="120000"/>
              </a:lnSpc>
              <a:spcBef>
                <a:spcPts val="700"/>
              </a:spcBef>
              <a:spcAft>
                <a:spcPts val="0"/>
              </a:spcAft>
              <a:buClr>
                <a:schemeClr val="lt1"/>
              </a:buClr>
              <a:buSzPct val="100000"/>
              <a:buFont typeface="Arial"/>
              <a:buChar char="•"/>
            </a:pPr>
            <a:r>
              <a:rPr lang="en-US" sz="2800">
                <a:solidFill>
                  <a:schemeClr val="lt1"/>
                </a:solidFill>
              </a:rPr>
              <a:t>Continued improvement of course work in all subject areas with the addition of the nine period day at the High School.</a:t>
            </a:r>
            <a:endParaRPr sz="2800">
              <a:solidFill>
                <a:schemeClr val="lt1"/>
              </a:solidFill>
            </a:endParaRPr>
          </a:p>
          <a:p>
            <a:pPr indent="-326571" lvl="1" marL="783771" rtl="0" algn="l">
              <a:lnSpc>
                <a:spcPct val="120000"/>
              </a:lnSpc>
              <a:spcBef>
                <a:spcPts val="700"/>
              </a:spcBef>
              <a:spcAft>
                <a:spcPts val="0"/>
              </a:spcAft>
              <a:buClr>
                <a:schemeClr val="lt1"/>
              </a:buClr>
              <a:buSzPct val="100000"/>
              <a:buFont typeface="Arial"/>
              <a:buChar char="•"/>
            </a:pPr>
            <a:r>
              <a:rPr lang="en-US" sz="2800">
                <a:solidFill>
                  <a:schemeClr val="lt1"/>
                </a:solidFill>
              </a:rPr>
              <a:t>Over 30 courses added over the last two years</a:t>
            </a:r>
            <a:endParaRPr/>
          </a:p>
          <a:p>
            <a:pPr indent="-304800" lvl="2" marL="1219200" rtl="0" algn="l">
              <a:lnSpc>
                <a:spcPct val="120000"/>
              </a:lnSpc>
              <a:spcBef>
                <a:spcPts val="700"/>
              </a:spcBef>
              <a:spcAft>
                <a:spcPts val="0"/>
              </a:spcAft>
              <a:buClr>
                <a:schemeClr val="lt1"/>
              </a:buClr>
              <a:buSzPct val="100000"/>
              <a:buFont typeface="Arial"/>
              <a:buChar char="•"/>
            </a:pPr>
            <a:r>
              <a:rPr lang="en-US" sz="2800">
                <a:solidFill>
                  <a:schemeClr val="lt1"/>
                </a:solidFill>
              </a:rPr>
              <a:t>Focus on student interest and 21st century skills</a:t>
            </a:r>
            <a:endParaRPr/>
          </a:p>
          <a:p>
            <a:pPr indent="-342900" lvl="0" marL="342900" rtl="0" algn="l">
              <a:lnSpc>
                <a:spcPct val="120000"/>
              </a:lnSpc>
              <a:spcBef>
                <a:spcPts val="700"/>
              </a:spcBef>
              <a:spcAft>
                <a:spcPts val="0"/>
              </a:spcAft>
              <a:buClr>
                <a:schemeClr val="lt1"/>
              </a:buClr>
              <a:buSzPct val="100000"/>
              <a:buFont typeface="Arial"/>
              <a:buChar char="•"/>
            </a:pPr>
            <a:r>
              <a:rPr lang="en-US" sz="2800">
                <a:solidFill>
                  <a:schemeClr val="lt1"/>
                </a:solidFill>
              </a:rPr>
              <a:t>Addition of vocational programs at the secondary level that focus on Computer Science, Engineering and  Automotive.</a:t>
            </a:r>
            <a:endParaRPr/>
          </a:p>
          <a:p>
            <a:pPr indent="-342900" lvl="0" marL="342900" rtl="0" algn="l">
              <a:lnSpc>
                <a:spcPct val="120000"/>
              </a:lnSpc>
              <a:spcBef>
                <a:spcPts val="700"/>
              </a:spcBef>
              <a:spcAft>
                <a:spcPts val="0"/>
              </a:spcAft>
              <a:buClr>
                <a:schemeClr val="lt1"/>
              </a:buClr>
              <a:buSzPct val="100000"/>
              <a:buFont typeface="Arial"/>
              <a:buChar char="•"/>
            </a:pPr>
            <a:r>
              <a:rPr lang="en-US" sz="2800">
                <a:solidFill>
                  <a:schemeClr val="lt1"/>
                </a:solidFill>
              </a:rPr>
              <a:t>Continued expansion of internship program at the secondary level to allow students the opportunity to work in fields of interest. (Medicine, Legal, Communications, Accounting, Law Enforcement)</a:t>
            </a:r>
            <a:endParaRPr/>
          </a:p>
          <a:p>
            <a:pPr indent="0" lvl="0" marL="0" rtl="0" algn="l">
              <a:lnSpc>
                <a:spcPct val="100000"/>
              </a:lnSpc>
              <a:spcBef>
                <a:spcPts val="700"/>
              </a:spcBef>
              <a:spcAft>
                <a:spcPts val="0"/>
              </a:spcAft>
              <a:buClr>
                <a:schemeClr val="lt1"/>
              </a:buClr>
              <a:buSzPct val="100000"/>
              <a:buNone/>
            </a:pPr>
            <a:r>
              <a:rPr lang="en-US" sz="2800">
                <a:solidFill>
                  <a:schemeClr val="lt1"/>
                </a:solidFill>
              </a:rPr>
              <a:t>                                       </a:t>
            </a:r>
            <a:endParaRPr sz="28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7"/>
          <p:cNvSpPr txBox="1"/>
          <p:nvPr>
            <p:ph type="title"/>
          </p:nvPr>
        </p:nvSpPr>
        <p:spPr>
          <a:xfrm>
            <a:off x="152400" y="152400"/>
            <a:ext cx="8839200" cy="990600"/>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2023/2024 TECHNOLOGY ADDITIONS</a:t>
            </a:r>
            <a:endParaRPr b="1" i="0" sz="3600" u="sng" cap="none" strike="noStrike">
              <a:solidFill>
                <a:srgbClr val="FFFFFF"/>
              </a:solidFill>
              <a:latin typeface="Calibri"/>
              <a:ea typeface="Calibri"/>
              <a:cs typeface="Calibri"/>
              <a:sym typeface="Calibri"/>
            </a:endParaRPr>
          </a:p>
        </p:txBody>
      </p:sp>
      <p:sp>
        <p:nvSpPr>
          <p:cNvPr id="205" name="Google Shape;205;p7"/>
          <p:cNvSpPr txBox="1"/>
          <p:nvPr>
            <p:ph idx="1" type="body"/>
          </p:nvPr>
        </p:nvSpPr>
        <p:spPr>
          <a:xfrm>
            <a:off x="152400" y="1295400"/>
            <a:ext cx="8839200" cy="5410200"/>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171450" lvl="0" marL="171450" rtl="0" algn="l">
              <a:lnSpc>
                <a:spcPct val="100000"/>
              </a:lnSpc>
              <a:spcBef>
                <a:spcPts val="0"/>
              </a:spcBef>
              <a:spcAft>
                <a:spcPts val="0"/>
              </a:spcAft>
              <a:buClr>
                <a:schemeClr val="lt1"/>
              </a:buClr>
              <a:buSzPts val="2800"/>
              <a:buFont typeface="Calibri"/>
              <a:buChar char="•"/>
            </a:pPr>
            <a:r>
              <a:rPr lang="en-US" sz="2600">
                <a:solidFill>
                  <a:schemeClr val="lt1"/>
                </a:solidFill>
              </a:rPr>
              <a:t>Chromebook Replenishment Cycle for Two Grade Levels</a:t>
            </a:r>
            <a:endParaRPr/>
          </a:p>
          <a:p>
            <a:pPr indent="-219075" lvl="1" marL="514350" rtl="0" algn="l">
              <a:lnSpc>
                <a:spcPct val="100000"/>
              </a:lnSpc>
              <a:spcBef>
                <a:spcPts val="0"/>
              </a:spcBef>
              <a:spcAft>
                <a:spcPts val="0"/>
              </a:spcAft>
              <a:buClr>
                <a:schemeClr val="lt1"/>
              </a:buClr>
              <a:buSzPts val="2800"/>
              <a:buChar char="•"/>
            </a:pPr>
            <a:r>
              <a:rPr lang="en-US" sz="2600">
                <a:solidFill>
                  <a:schemeClr val="lt1"/>
                </a:solidFill>
              </a:rPr>
              <a:t>Grade 6</a:t>
            </a:r>
            <a:endParaRPr/>
          </a:p>
          <a:p>
            <a:pPr indent="-219075" lvl="1" marL="514350" rtl="0" algn="l">
              <a:lnSpc>
                <a:spcPct val="100000"/>
              </a:lnSpc>
              <a:spcBef>
                <a:spcPts val="0"/>
              </a:spcBef>
              <a:spcAft>
                <a:spcPts val="0"/>
              </a:spcAft>
              <a:buClr>
                <a:schemeClr val="lt1"/>
              </a:buClr>
              <a:buSzPts val="2800"/>
              <a:buChar char="•"/>
            </a:pPr>
            <a:r>
              <a:rPr lang="en-US" sz="2600">
                <a:solidFill>
                  <a:schemeClr val="lt1"/>
                </a:solidFill>
              </a:rPr>
              <a:t>Grade 9</a:t>
            </a:r>
            <a:endParaRPr/>
          </a:p>
          <a:p>
            <a:pPr indent="-171450" lvl="0" marL="171450" rtl="0" algn="l">
              <a:lnSpc>
                <a:spcPct val="100000"/>
              </a:lnSpc>
              <a:spcBef>
                <a:spcPts val="0"/>
              </a:spcBef>
              <a:spcAft>
                <a:spcPts val="0"/>
              </a:spcAft>
              <a:buClr>
                <a:schemeClr val="lt1"/>
              </a:buClr>
              <a:buSzPts val="2800"/>
              <a:buFont typeface="Calibri"/>
              <a:buChar char="•"/>
            </a:pPr>
            <a:r>
              <a:rPr lang="en-US" sz="2600">
                <a:solidFill>
                  <a:schemeClr val="lt1"/>
                </a:solidFill>
              </a:rPr>
              <a:t>MOOV - Student engagement application for students K-12 for Whitman and Stimson</a:t>
            </a:r>
            <a:endParaRPr/>
          </a:p>
          <a:p>
            <a:pPr indent="-171450" lvl="0" marL="171450" rtl="0" algn="l">
              <a:lnSpc>
                <a:spcPct val="100000"/>
              </a:lnSpc>
              <a:spcBef>
                <a:spcPts val="0"/>
              </a:spcBef>
              <a:spcAft>
                <a:spcPts val="0"/>
              </a:spcAft>
              <a:buClr>
                <a:schemeClr val="lt1"/>
              </a:buClr>
              <a:buSzPts val="2800"/>
              <a:buFont typeface="Calibri"/>
              <a:buChar char="•"/>
            </a:pPr>
            <a:r>
              <a:rPr lang="en-US" sz="2600">
                <a:solidFill>
                  <a:schemeClr val="lt1"/>
                </a:solidFill>
              </a:rPr>
              <a:t>Additional Streaming Hardware in Collaboration with the PR Department</a:t>
            </a:r>
            <a:endParaRPr/>
          </a:p>
          <a:p>
            <a:pPr indent="-171450" lvl="0" marL="171450" rtl="0" algn="l">
              <a:lnSpc>
                <a:spcPct val="100000"/>
              </a:lnSpc>
              <a:spcBef>
                <a:spcPts val="0"/>
              </a:spcBef>
              <a:spcAft>
                <a:spcPts val="0"/>
              </a:spcAft>
              <a:buClr>
                <a:schemeClr val="lt1"/>
              </a:buClr>
              <a:buSzPts val="2800"/>
              <a:buChar char="•"/>
            </a:pPr>
            <a:r>
              <a:rPr lang="en-US" sz="2600">
                <a:solidFill>
                  <a:schemeClr val="lt1"/>
                </a:solidFill>
              </a:rPr>
              <a:t>TipWebIT Asset System - Reclaimed assets</a:t>
            </a:r>
            <a:endParaRPr/>
          </a:p>
          <a:p>
            <a:pPr indent="-171450" lvl="0" marL="171450" rtl="0" algn="l">
              <a:lnSpc>
                <a:spcPct val="100000"/>
              </a:lnSpc>
              <a:spcBef>
                <a:spcPts val="0"/>
              </a:spcBef>
              <a:spcAft>
                <a:spcPts val="0"/>
              </a:spcAft>
              <a:buClr>
                <a:schemeClr val="lt1"/>
              </a:buClr>
              <a:buSzPts val="2800"/>
              <a:buChar char="•"/>
            </a:pPr>
            <a:r>
              <a:rPr lang="en-US" sz="2600">
                <a:solidFill>
                  <a:schemeClr val="lt1"/>
                </a:solidFill>
              </a:rPr>
              <a:t>Infinite Campus - Reporting Updates/enhancements</a:t>
            </a:r>
            <a:endParaRPr/>
          </a:p>
          <a:p>
            <a:pPr indent="-171450" lvl="0" marL="171450" rtl="0" algn="l">
              <a:lnSpc>
                <a:spcPct val="100000"/>
              </a:lnSpc>
              <a:spcBef>
                <a:spcPts val="0"/>
              </a:spcBef>
              <a:spcAft>
                <a:spcPts val="0"/>
              </a:spcAft>
              <a:buClr>
                <a:schemeClr val="lt1"/>
              </a:buClr>
              <a:buSzPts val="2800"/>
              <a:buChar char="•"/>
            </a:pPr>
            <a:r>
              <a:rPr lang="en-US" sz="2600">
                <a:solidFill>
                  <a:schemeClr val="lt1"/>
                </a:solidFill>
              </a:rPr>
              <a:t>Replacement of interactive display boards</a:t>
            </a:r>
            <a:endParaRPr/>
          </a:p>
          <a:p>
            <a:pPr indent="-171450" lvl="0" marL="171450" rtl="0" algn="l">
              <a:lnSpc>
                <a:spcPct val="100000"/>
              </a:lnSpc>
              <a:spcBef>
                <a:spcPts val="0"/>
              </a:spcBef>
              <a:spcAft>
                <a:spcPts val="0"/>
              </a:spcAft>
              <a:buClr>
                <a:schemeClr val="lt1"/>
              </a:buClr>
              <a:buSzPts val="2800"/>
              <a:buChar char="•"/>
            </a:pPr>
            <a:r>
              <a:rPr lang="en-US" sz="2600">
                <a:solidFill>
                  <a:schemeClr val="lt1"/>
                </a:solidFill>
              </a:rPr>
              <a:t>Replacement of desktop computers/monitors</a:t>
            </a:r>
            <a:endParaRPr/>
          </a:p>
          <a:p>
            <a:pPr indent="-139700" lvl="0" marL="342900" rtl="0" algn="l">
              <a:lnSpc>
                <a:spcPct val="80000"/>
              </a:lnSpc>
              <a:spcBef>
                <a:spcPts val="600"/>
              </a:spcBef>
              <a:spcAft>
                <a:spcPts val="0"/>
              </a:spcAft>
              <a:buClr>
                <a:srgbClr val="FFFFFF"/>
              </a:buClr>
              <a:buSzPts val="3200"/>
              <a:buNone/>
            </a:pPr>
            <a:r>
              <a:t/>
            </a:r>
            <a:endParaRPr/>
          </a:p>
        </p:txBody>
      </p:sp>
      <p:pic>
        <p:nvPicPr>
          <p:cNvPr id="206" name="Google Shape;206;p7"/>
          <p:cNvPicPr preferRelativeResize="0"/>
          <p:nvPr/>
        </p:nvPicPr>
        <p:blipFill rotWithShape="1">
          <a:blip r:embed="rId3">
            <a:alphaModFix/>
          </a:blip>
          <a:srcRect b="0" l="0" r="0" t="0"/>
          <a:stretch/>
        </p:blipFill>
        <p:spPr>
          <a:xfrm>
            <a:off x="2869484" y="6141671"/>
            <a:ext cx="512108" cy="499915"/>
          </a:xfrm>
          <a:prstGeom prst="rect">
            <a:avLst/>
          </a:prstGeom>
          <a:noFill/>
          <a:ln>
            <a:noFill/>
          </a:ln>
        </p:spPr>
      </p:pic>
      <p:pic>
        <p:nvPicPr>
          <p:cNvPr id="207" name="Google Shape;207;p7"/>
          <p:cNvPicPr preferRelativeResize="0"/>
          <p:nvPr/>
        </p:nvPicPr>
        <p:blipFill rotWithShape="1">
          <a:blip r:embed="rId4">
            <a:alphaModFix/>
          </a:blip>
          <a:srcRect b="0" l="0" r="0" t="0"/>
          <a:stretch/>
        </p:blipFill>
        <p:spPr>
          <a:xfrm>
            <a:off x="4811444" y="6190679"/>
            <a:ext cx="1304657" cy="347502"/>
          </a:xfrm>
          <a:prstGeom prst="rect">
            <a:avLst/>
          </a:prstGeom>
          <a:noFill/>
          <a:ln>
            <a:noFill/>
          </a:ln>
        </p:spPr>
      </p:pic>
      <p:pic>
        <p:nvPicPr>
          <p:cNvPr id="208" name="Google Shape;208;p7"/>
          <p:cNvPicPr preferRelativeResize="0"/>
          <p:nvPr/>
        </p:nvPicPr>
        <p:blipFill rotWithShape="1">
          <a:blip r:embed="rId5">
            <a:alphaModFix/>
          </a:blip>
          <a:srcRect b="0" l="0" r="0" t="0"/>
          <a:stretch/>
        </p:blipFill>
        <p:spPr>
          <a:xfrm>
            <a:off x="7053366" y="6127578"/>
            <a:ext cx="512108" cy="512108"/>
          </a:xfrm>
          <a:prstGeom prst="rect">
            <a:avLst/>
          </a:prstGeom>
          <a:noFill/>
          <a:ln>
            <a:noFill/>
          </a:ln>
        </p:spPr>
      </p:pic>
      <p:pic>
        <p:nvPicPr>
          <p:cNvPr id="209" name="Google Shape;209;p7"/>
          <p:cNvPicPr preferRelativeResize="0"/>
          <p:nvPr/>
        </p:nvPicPr>
        <p:blipFill rotWithShape="1">
          <a:blip r:embed="rId6">
            <a:alphaModFix/>
          </a:blip>
          <a:srcRect b="0" l="0" r="0" t="0"/>
          <a:stretch/>
        </p:blipFill>
        <p:spPr>
          <a:xfrm>
            <a:off x="811691" y="6077658"/>
            <a:ext cx="627942" cy="62794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8"/>
          <p:cNvSpPr txBox="1"/>
          <p:nvPr>
            <p:ph type="title"/>
          </p:nvPr>
        </p:nvSpPr>
        <p:spPr>
          <a:xfrm>
            <a:off x="114300" y="79131"/>
            <a:ext cx="8924191" cy="1107831"/>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2800"/>
              <a:buFont typeface="Calibri"/>
              <a:buNone/>
            </a:pPr>
            <a:r>
              <a:rPr b="1" i="0" lang="en-US" sz="2800" u="sng" cap="none" strike="noStrike">
                <a:solidFill>
                  <a:srgbClr val="FFFFFF"/>
                </a:solidFill>
                <a:latin typeface="Calibri"/>
                <a:ea typeface="Calibri"/>
                <a:cs typeface="Calibri"/>
                <a:sym typeface="Calibri"/>
              </a:rPr>
              <a:t>2024/2025 TECHNOLOGY ADDITIONS BEING CONSIDERED</a:t>
            </a:r>
            <a:endParaRPr b="1" i="0" sz="2800" u="sng" cap="none" strike="noStrike">
              <a:solidFill>
                <a:srgbClr val="FFFFFF"/>
              </a:solidFill>
              <a:latin typeface="Calibri"/>
              <a:ea typeface="Calibri"/>
              <a:cs typeface="Calibri"/>
              <a:sym typeface="Calibri"/>
            </a:endParaRPr>
          </a:p>
        </p:txBody>
      </p:sp>
      <p:sp>
        <p:nvSpPr>
          <p:cNvPr id="215" name="Google Shape;215;p8"/>
          <p:cNvSpPr txBox="1"/>
          <p:nvPr>
            <p:ph idx="1" type="body"/>
          </p:nvPr>
        </p:nvSpPr>
        <p:spPr>
          <a:xfrm>
            <a:off x="114301" y="1301263"/>
            <a:ext cx="8924190" cy="5424852"/>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fontScale="92500" lnSpcReduction="20000"/>
          </a:bodyPr>
          <a:lstStyle/>
          <a:p>
            <a:pPr indent="-281241" lvl="0" marL="342900" rtl="0" algn="l">
              <a:lnSpc>
                <a:spcPct val="100000"/>
              </a:lnSpc>
              <a:spcBef>
                <a:spcPts val="0"/>
              </a:spcBef>
              <a:spcAft>
                <a:spcPts val="0"/>
              </a:spcAft>
              <a:buClr>
                <a:srgbClr val="000000"/>
              </a:buClr>
              <a:buSzPct val="100000"/>
              <a:buNone/>
            </a:pPr>
            <a:r>
              <a:t/>
            </a:r>
            <a:endParaRPr sz="1050">
              <a:solidFill>
                <a:schemeClr val="lt1"/>
              </a:solidFill>
            </a:endParaRPr>
          </a:p>
          <a:p>
            <a:pPr indent="-342900" lvl="0" marL="342900" rtl="0" algn="l">
              <a:lnSpc>
                <a:spcPct val="100000"/>
              </a:lnSpc>
              <a:spcBef>
                <a:spcPts val="700"/>
              </a:spcBef>
              <a:spcAft>
                <a:spcPts val="0"/>
              </a:spcAft>
              <a:buClr>
                <a:schemeClr val="lt1"/>
              </a:buClr>
              <a:buSzPct val="100000"/>
              <a:buFont typeface="Arial"/>
              <a:buChar char="•"/>
            </a:pPr>
            <a:r>
              <a:rPr lang="en-US">
                <a:solidFill>
                  <a:schemeClr val="lt1"/>
                </a:solidFill>
              </a:rPr>
              <a:t>Infrastructure updates: </a:t>
            </a:r>
            <a:endParaRPr>
              <a:solidFill>
                <a:schemeClr val="lt1"/>
              </a:solidFill>
            </a:endParaRPr>
          </a:p>
          <a:p>
            <a:pPr indent="-326571" lvl="1" marL="783771" rtl="0" algn="l">
              <a:lnSpc>
                <a:spcPct val="100000"/>
              </a:lnSpc>
              <a:spcBef>
                <a:spcPts val="700"/>
              </a:spcBef>
              <a:spcAft>
                <a:spcPts val="0"/>
              </a:spcAft>
              <a:buClr>
                <a:schemeClr val="lt1"/>
              </a:buClr>
              <a:buSzPct val="100000"/>
              <a:buFont typeface="Arial"/>
              <a:buChar char="•"/>
            </a:pPr>
            <a:r>
              <a:rPr lang="en-US">
                <a:solidFill>
                  <a:schemeClr val="lt1"/>
                </a:solidFill>
              </a:rPr>
              <a:t>Firewall</a:t>
            </a:r>
            <a:endParaRPr/>
          </a:p>
          <a:p>
            <a:pPr indent="-326571" lvl="1" marL="783771" rtl="0" algn="l">
              <a:lnSpc>
                <a:spcPct val="100000"/>
              </a:lnSpc>
              <a:spcBef>
                <a:spcPts val="700"/>
              </a:spcBef>
              <a:spcAft>
                <a:spcPts val="0"/>
              </a:spcAft>
              <a:buClr>
                <a:schemeClr val="lt1"/>
              </a:buClr>
              <a:buSzPct val="100000"/>
              <a:buFont typeface="Arial"/>
              <a:buChar char="•"/>
            </a:pPr>
            <a:r>
              <a:rPr lang="en-US">
                <a:solidFill>
                  <a:schemeClr val="lt1"/>
                </a:solidFill>
              </a:rPr>
              <a:t>Switches</a:t>
            </a:r>
            <a:endParaRPr/>
          </a:p>
          <a:p>
            <a:pPr indent="-326571" lvl="1" marL="783771" rtl="0" algn="l">
              <a:lnSpc>
                <a:spcPct val="100000"/>
              </a:lnSpc>
              <a:spcBef>
                <a:spcPts val="700"/>
              </a:spcBef>
              <a:spcAft>
                <a:spcPts val="0"/>
              </a:spcAft>
              <a:buClr>
                <a:schemeClr val="lt1"/>
              </a:buClr>
              <a:buSzPct val="100000"/>
              <a:buFont typeface="Arial"/>
              <a:buChar char="•"/>
            </a:pPr>
            <a:r>
              <a:rPr lang="en-US">
                <a:solidFill>
                  <a:schemeClr val="lt1"/>
                </a:solidFill>
              </a:rPr>
              <a:t>Controller</a:t>
            </a:r>
            <a:endParaRPr>
              <a:solidFill>
                <a:schemeClr val="lt1"/>
              </a:solidFill>
            </a:endParaRPr>
          </a:p>
          <a:p>
            <a:pPr indent="-326571" lvl="1" marL="783771" rtl="0" algn="l">
              <a:lnSpc>
                <a:spcPct val="100000"/>
              </a:lnSpc>
              <a:spcBef>
                <a:spcPts val="700"/>
              </a:spcBef>
              <a:spcAft>
                <a:spcPts val="0"/>
              </a:spcAft>
              <a:buClr>
                <a:schemeClr val="lt1"/>
              </a:buClr>
              <a:buSzPct val="100000"/>
              <a:buFont typeface="Arial"/>
              <a:buChar char="•"/>
            </a:pPr>
            <a:r>
              <a:rPr lang="en-US">
                <a:solidFill>
                  <a:schemeClr val="lt1"/>
                </a:solidFill>
              </a:rPr>
              <a:t>Access Points </a:t>
            </a:r>
            <a:endParaRPr>
              <a:solidFill>
                <a:schemeClr val="lt1"/>
              </a:solidFill>
            </a:endParaRPr>
          </a:p>
          <a:p>
            <a:pPr indent="-342900" lvl="0" marL="342900" rtl="0" algn="l">
              <a:lnSpc>
                <a:spcPct val="100000"/>
              </a:lnSpc>
              <a:spcBef>
                <a:spcPts val="700"/>
              </a:spcBef>
              <a:spcAft>
                <a:spcPts val="0"/>
              </a:spcAft>
              <a:buClr>
                <a:schemeClr val="lt1"/>
              </a:buClr>
              <a:buSzPct val="100000"/>
              <a:buFont typeface="Arial"/>
              <a:buChar char="•"/>
            </a:pPr>
            <a:r>
              <a:rPr lang="en-US">
                <a:solidFill>
                  <a:schemeClr val="lt1"/>
                </a:solidFill>
              </a:rPr>
              <a:t>Camera Replacements - All schools</a:t>
            </a:r>
            <a:endParaRPr/>
          </a:p>
          <a:p>
            <a:pPr indent="-342900" lvl="0" marL="342900" rtl="0" algn="l">
              <a:lnSpc>
                <a:spcPct val="100000"/>
              </a:lnSpc>
              <a:spcBef>
                <a:spcPts val="700"/>
              </a:spcBef>
              <a:spcAft>
                <a:spcPts val="0"/>
              </a:spcAft>
              <a:buClr>
                <a:schemeClr val="lt1"/>
              </a:buClr>
              <a:buSzPct val="100000"/>
              <a:buFont typeface="Arial"/>
              <a:buChar char="•"/>
            </a:pPr>
            <a:r>
              <a:rPr lang="en-US">
                <a:solidFill>
                  <a:schemeClr val="lt1"/>
                </a:solidFill>
              </a:rPr>
              <a:t>Cyber Security</a:t>
            </a:r>
            <a:endParaRPr/>
          </a:p>
          <a:p>
            <a:pPr indent="-326571" lvl="1" marL="783771" rtl="0" algn="l">
              <a:lnSpc>
                <a:spcPct val="100000"/>
              </a:lnSpc>
              <a:spcBef>
                <a:spcPts val="700"/>
              </a:spcBef>
              <a:spcAft>
                <a:spcPts val="0"/>
              </a:spcAft>
              <a:buClr>
                <a:schemeClr val="lt1"/>
              </a:buClr>
              <a:buSzPct val="100000"/>
              <a:buFont typeface="Arial"/>
              <a:buChar char="•"/>
            </a:pPr>
            <a:r>
              <a:rPr lang="en-US">
                <a:solidFill>
                  <a:schemeClr val="lt1"/>
                </a:solidFill>
              </a:rPr>
              <a:t>Evaluation</a:t>
            </a:r>
            <a:endParaRPr/>
          </a:p>
          <a:p>
            <a:pPr indent="-326571" lvl="1" marL="783771" rtl="0" algn="l">
              <a:lnSpc>
                <a:spcPct val="100000"/>
              </a:lnSpc>
              <a:spcBef>
                <a:spcPts val="700"/>
              </a:spcBef>
              <a:spcAft>
                <a:spcPts val="0"/>
              </a:spcAft>
              <a:buClr>
                <a:schemeClr val="lt1"/>
              </a:buClr>
              <a:buSzPct val="100000"/>
              <a:buFont typeface="Arial"/>
              <a:buChar char="•"/>
            </a:pPr>
            <a:r>
              <a:rPr lang="en-US">
                <a:solidFill>
                  <a:schemeClr val="lt1"/>
                </a:solidFill>
              </a:rPr>
              <a:t>Documentation</a:t>
            </a:r>
            <a:endParaRPr/>
          </a:p>
          <a:p>
            <a:pPr indent="-326571" lvl="1" marL="783771" rtl="0" algn="l">
              <a:lnSpc>
                <a:spcPct val="100000"/>
              </a:lnSpc>
              <a:spcBef>
                <a:spcPts val="700"/>
              </a:spcBef>
              <a:spcAft>
                <a:spcPts val="0"/>
              </a:spcAft>
              <a:buClr>
                <a:schemeClr val="lt1"/>
              </a:buClr>
              <a:buSzPct val="100000"/>
              <a:buFont typeface="Arial"/>
              <a:buChar char="•"/>
            </a:pPr>
            <a:r>
              <a:rPr lang="en-US">
                <a:solidFill>
                  <a:schemeClr val="lt1"/>
                </a:solidFill>
              </a:rPr>
              <a:t>2 factor authentication</a:t>
            </a:r>
            <a:endParaRPr>
              <a:solidFill>
                <a:schemeClr val="lt1"/>
              </a:solidFill>
            </a:endParaRPr>
          </a:p>
          <a:p>
            <a:pPr indent="-342900" lvl="0" marL="342900" rtl="0" algn="l">
              <a:lnSpc>
                <a:spcPct val="100000"/>
              </a:lnSpc>
              <a:spcBef>
                <a:spcPts val="700"/>
              </a:spcBef>
              <a:spcAft>
                <a:spcPts val="0"/>
              </a:spcAft>
              <a:buClr>
                <a:schemeClr val="lt1"/>
              </a:buClr>
              <a:buSzPct val="100000"/>
              <a:buFont typeface="Arial"/>
              <a:buChar char="•"/>
            </a:pPr>
            <a:r>
              <a:rPr lang="en-US">
                <a:solidFill>
                  <a:schemeClr val="lt1"/>
                </a:solidFill>
              </a:rPr>
              <a:t>Server expansion/updates</a:t>
            </a:r>
            <a:endParaRPr/>
          </a:p>
        </p:txBody>
      </p:sp>
      <p:sp>
        <p:nvSpPr>
          <p:cNvPr descr="TIPWeb-IT Reviews" id="216" name="Google Shape;216;p8"/>
          <p:cNvSpPr/>
          <p:nvPr/>
        </p:nvSpPr>
        <p:spPr>
          <a:xfrm>
            <a:off x="1259681" y="748903"/>
            <a:ext cx="228600" cy="228601"/>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Calibri"/>
              <a:buNone/>
            </a:pPr>
            <a:r>
              <a:t/>
            </a:r>
            <a:endParaRPr b="0" i="0" sz="1350" u="none" cap="none" strike="noStrike">
              <a:solidFill>
                <a:srgbClr val="000000"/>
              </a:solidFill>
              <a:latin typeface="Calibri"/>
              <a:ea typeface="Calibri"/>
              <a:cs typeface="Calibri"/>
              <a:sym typeface="Calibri"/>
            </a:endParaRPr>
          </a:p>
        </p:txBody>
      </p:sp>
      <p:sp>
        <p:nvSpPr>
          <p:cNvPr descr="Free WiFi hotspots now available throughout the City of West PlainsOzark  Radio News | Ozark Radio News" id="217" name="Google Shape;217;p8"/>
          <p:cNvSpPr/>
          <p:nvPr/>
        </p:nvSpPr>
        <p:spPr>
          <a:xfrm>
            <a:off x="1373981" y="863204"/>
            <a:ext cx="228600" cy="228601"/>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Calibri"/>
              <a:buNone/>
            </a:pPr>
            <a:r>
              <a:t/>
            </a:r>
            <a:endParaRPr b="0" i="0" sz="1350" u="none" cap="none" strike="noStrike">
              <a:solidFill>
                <a:srgbClr val="000000"/>
              </a:solidFill>
              <a:latin typeface="Calibri"/>
              <a:ea typeface="Calibri"/>
              <a:cs typeface="Calibri"/>
              <a:sym typeface="Calibri"/>
            </a:endParaRPr>
          </a:p>
        </p:txBody>
      </p:sp>
      <p:pic>
        <p:nvPicPr>
          <p:cNvPr descr="https://lh5.googleusercontent.com/AwRnQUfzUSA6pki_x5aO5cjuXaTlBicFjlCkJh9Kmpak30wmHmv4HSKlsejcEnZB--Y_BXKF0yQIBSITyLlDX4s1UerOUU0F4KmiEurDRff--LuAxHXg4PXMZ-QsHTYpCu7IMdQG8JAw3ek=nw" id="218" name="Google Shape;218;p8"/>
          <p:cNvPicPr preferRelativeResize="0"/>
          <p:nvPr/>
        </p:nvPicPr>
        <p:blipFill rotWithShape="1">
          <a:blip r:embed="rId3">
            <a:alphaModFix/>
          </a:blip>
          <a:srcRect b="0" l="0" r="0" t="0"/>
          <a:stretch/>
        </p:blipFill>
        <p:spPr>
          <a:xfrm>
            <a:off x="5999318" y="1937858"/>
            <a:ext cx="1877833" cy="1502266"/>
          </a:xfrm>
          <a:prstGeom prst="rect">
            <a:avLst/>
          </a:prstGeom>
          <a:noFill/>
          <a:ln>
            <a:noFill/>
          </a:ln>
        </p:spPr>
      </p:pic>
      <p:pic>
        <p:nvPicPr>
          <p:cNvPr descr="What Is Two-Factor Authentication, and How Does It Work? | Trusted Since  1922" id="219" name="Google Shape;219;p8"/>
          <p:cNvPicPr preferRelativeResize="0"/>
          <p:nvPr/>
        </p:nvPicPr>
        <p:blipFill rotWithShape="1">
          <a:blip r:embed="rId4">
            <a:alphaModFix/>
          </a:blip>
          <a:srcRect b="0" l="0" r="0" t="0"/>
          <a:stretch/>
        </p:blipFill>
        <p:spPr>
          <a:xfrm>
            <a:off x="5236370" y="4561966"/>
            <a:ext cx="2562150" cy="1708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9"/>
          <p:cNvSpPr txBox="1"/>
          <p:nvPr>
            <p:ph type="title"/>
          </p:nvPr>
        </p:nvSpPr>
        <p:spPr>
          <a:xfrm>
            <a:off x="116681" y="105508"/>
            <a:ext cx="8895433" cy="1019907"/>
          </a:xfrm>
          <a:prstGeom prst="rect">
            <a:avLst/>
          </a:prstGeom>
          <a:solidFill>
            <a:srgbClr val="953735"/>
          </a:solidFill>
          <a:ln cap="flat" cmpd="sng" w="76200">
            <a:solidFill>
              <a:srgbClr val="000000"/>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3600"/>
              <a:buFont typeface="Calibri"/>
              <a:buNone/>
            </a:pPr>
            <a:r>
              <a:rPr b="1" i="0" lang="en-US" sz="3600" u="sng" cap="none" strike="noStrike">
                <a:solidFill>
                  <a:srgbClr val="FFFFFF"/>
                </a:solidFill>
                <a:latin typeface="Calibri"/>
                <a:ea typeface="Calibri"/>
                <a:cs typeface="Calibri"/>
                <a:sym typeface="Calibri"/>
              </a:rPr>
              <a:t>SOCIAL - EMOTIONAL WELLNESS</a:t>
            </a:r>
            <a:endParaRPr b="1" i="0" sz="3600" u="sng" cap="none" strike="noStrike">
              <a:solidFill>
                <a:srgbClr val="FFFFFF"/>
              </a:solidFill>
              <a:latin typeface="Calibri"/>
              <a:ea typeface="Calibri"/>
              <a:cs typeface="Calibri"/>
              <a:sym typeface="Calibri"/>
            </a:endParaRPr>
          </a:p>
        </p:txBody>
      </p:sp>
      <p:sp>
        <p:nvSpPr>
          <p:cNvPr id="225" name="Google Shape;225;p9"/>
          <p:cNvSpPr txBox="1"/>
          <p:nvPr>
            <p:ph idx="1" type="body"/>
          </p:nvPr>
        </p:nvSpPr>
        <p:spPr>
          <a:xfrm>
            <a:off x="116681" y="1266092"/>
            <a:ext cx="8895433" cy="5477608"/>
          </a:xfrm>
          <a:prstGeom prst="rect">
            <a:avLst/>
          </a:prstGeom>
          <a:solidFill>
            <a:srgbClr val="953735"/>
          </a:solidFill>
          <a:ln cap="flat" cmpd="sng" w="76200">
            <a:solidFill>
              <a:srgbClr val="000000"/>
            </a:solidFill>
            <a:prstDash val="solid"/>
            <a:round/>
            <a:headEnd len="sm" w="sm" type="none"/>
            <a:tailEnd len="sm" w="sm" type="none"/>
          </a:ln>
        </p:spPr>
        <p:txBody>
          <a:bodyPr anchorCtr="0" anchor="t" bIns="45700" lIns="45700" spcFirstLastPara="1" rIns="45700" wrap="square" tIns="45700">
            <a:normAutofit/>
          </a:bodyPr>
          <a:lstStyle/>
          <a:p>
            <a:pPr indent="-280987" lvl="0" marL="342900" rtl="0" algn="l">
              <a:lnSpc>
                <a:spcPct val="80000"/>
              </a:lnSpc>
              <a:spcBef>
                <a:spcPts val="0"/>
              </a:spcBef>
              <a:spcAft>
                <a:spcPts val="0"/>
              </a:spcAft>
              <a:buClr>
                <a:srgbClr val="FFFFFF"/>
              </a:buClr>
              <a:buSzPts val="975"/>
              <a:buNone/>
            </a:pPr>
            <a:r>
              <a:t/>
            </a:r>
            <a:endParaRPr sz="975"/>
          </a:p>
          <a:p>
            <a:pPr indent="0" lvl="0" marL="0" rtl="0" algn="l">
              <a:lnSpc>
                <a:spcPct val="80000"/>
              </a:lnSpc>
              <a:spcBef>
                <a:spcPts val="450"/>
              </a:spcBef>
              <a:spcAft>
                <a:spcPts val="0"/>
              </a:spcAft>
              <a:buClr>
                <a:srgbClr val="FFFFFF"/>
              </a:buClr>
              <a:buSzPts val="2000"/>
              <a:buNone/>
            </a:pPr>
            <a:r>
              <a:rPr lang="en-US" sz="2100" u="sng">
                <a:solidFill>
                  <a:schemeClr val="lt1"/>
                </a:solidFill>
              </a:rPr>
              <a:t>In 2023-2024 the district:</a:t>
            </a:r>
            <a:endParaRPr sz="3300">
              <a:solidFill>
                <a:schemeClr val="lt1"/>
              </a:solidFill>
            </a:endParaRPr>
          </a:p>
          <a:p>
            <a:pPr indent="-349250" lvl="0" marL="342900" rtl="0" algn="l">
              <a:lnSpc>
                <a:spcPct val="80000"/>
              </a:lnSpc>
              <a:spcBef>
                <a:spcPts val="450"/>
              </a:spcBef>
              <a:spcAft>
                <a:spcPts val="0"/>
              </a:spcAft>
              <a:buClr>
                <a:schemeClr val="lt1"/>
              </a:buClr>
              <a:buSzPts val="2100"/>
              <a:buChar char="•"/>
            </a:pPr>
            <a:r>
              <a:rPr lang="en-US" sz="2100">
                <a:solidFill>
                  <a:schemeClr val="lt1"/>
                </a:solidFill>
              </a:rPr>
              <a:t>Uses Second Step as the SEL curriculum for students in grades K-8.</a:t>
            </a:r>
            <a:endParaRPr sz="3300">
              <a:solidFill>
                <a:schemeClr val="lt1"/>
              </a:solidFill>
            </a:endParaRPr>
          </a:p>
          <a:p>
            <a:pPr indent="-349250" lvl="0" marL="342900" rtl="0" algn="l">
              <a:lnSpc>
                <a:spcPct val="80000"/>
              </a:lnSpc>
              <a:spcBef>
                <a:spcPts val="450"/>
              </a:spcBef>
              <a:spcAft>
                <a:spcPts val="0"/>
              </a:spcAft>
              <a:buClr>
                <a:schemeClr val="lt1"/>
              </a:buClr>
              <a:buSzPts val="2100"/>
              <a:buChar char="•"/>
            </a:pPr>
            <a:r>
              <a:rPr lang="en-US" sz="2100">
                <a:solidFill>
                  <a:schemeClr val="lt1"/>
                </a:solidFill>
              </a:rPr>
              <a:t>SEL push-ins and grade level assemblies K-5 with social worker. </a:t>
            </a:r>
            <a:endParaRPr sz="3300">
              <a:solidFill>
                <a:schemeClr val="lt1"/>
              </a:solidFill>
            </a:endParaRPr>
          </a:p>
          <a:p>
            <a:pPr indent="-349250" lvl="0" marL="342900" rtl="0" algn="l">
              <a:lnSpc>
                <a:spcPct val="80000"/>
              </a:lnSpc>
              <a:spcBef>
                <a:spcPts val="450"/>
              </a:spcBef>
              <a:spcAft>
                <a:spcPts val="0"/>
              </a:spcAft>
              <a:buClr>
                <a:schemeClr val="lt1"/>
              </a:buClr>
              <a:buSzPts val="2100"/>
              <a:buChar char="•"/>
            </a:pPr>
            <a:r>
              <a:rPr lang="en-US" sz="2100">
                <a:solidFill>
                  <a:schemeClr val="lt1"/>
                </a:solidFill>
              </a:rPr>
              <a:t>Coordinated social/emotional learning (SEL) surveys to students in grades 3-8 (Panorama Education)</a:t>
            </a:r>
            <a:endParaRPr sz="3300">
              <a:solidFill>
                <a:schemeClr val="lt1"/>
              </a:solidFill>
            </a:endParaRPr>
          </a:p>
          <a:p>
            <a:pPr indent="-215900" lvl="0" marL="342900" rtl="0" algn="l">
              <a:lnSpc>
                <a:spcPct val="100000"/>
              </a:lnSpc>
              <a:spcBef>
                <a:spcPts val="450"/>
              </a:spcBef>
              <a:spcAft>
                <a:spcPts val="0"/>
              </a:spcAft>
              <a:buClr>
                <a:srgbClr val="FFFFFF"/>
              </a:buClr>
              <a:buSzPts val="2000"/>
              <a:buNone/>
            </a:pPr>
            <a:r>
              <a:t/>
            </a:r>
            <a:endParaRPr b="1" sz="2100">
              <a:solidFill>
                <a:schemeClr val="lt1"/>
              </a:solidFill>
            </a:endParaRPr>
          </a:p>
          <a:p>
            <a:pPr indent="0" lvl="0" marL="0" rtl="0" algn="l">
              <a:lnSpc>
                <a:spcPct val="80000"/>
              </a:lnSpc>
              <a:spcBef>
                <a:spcPts val="450"/>
              </a:spcBef>
              <a:spcAft>
                <a:spcPts val="0"/>
              </a:spcAft>
              <a:buClr>
                <a:srgbClr val="FFFFFF"/>
              </a:buClr>
              <a:buSzPts val="2000"/>
              <a:buNone/>
            </a:pPr>
            <a:r>
              <a:rPr lang="en-US" sz="2100" u="sng">
                <a:solidFill>
                  <a:schemeClr val="lt1"/>
                </a:solidFill>
              </a:rPr>
              <a:t>In 2024-2025 the district would like to:</a:t>
            </a:r>
            <a:endParaRPr sz="3300">
              <a:solidFill>
                <a:schemeClr val="lt1"/>
              </a:solidFill>
            </a:endParaRPr>
          </a:p>
          <a:p>
            <a:pPr indent="-349250" lvl="0" marL="342900" rtl="0" algn="l">
              <a:lnSpc>
                <a:spcPct val="80000"/>
              </a:lnSpc>
              <a:spcBef>
                <a:spcPts val="450"/>
              </a:spcBef>
              <a:spcAft>
                <a:spcPts val="0"/>
              </a:spcAft>
              <a:buClr>
                <a:schemeClr val="lt1"/>
              </a:buClr>
              <a:buSzPts val="2100"/>
              <a:buChar char="•"/>
            </a:pPr>
            <a:r>
              <a:rPr lang="en-US" sz="2100">
                <a:solidFill>
                  <a:schemeClr val="lt1"/>
                </a:solidFill>
              </a:rPr>
              <a:t>Continue the use of Second Step K-8 and look to expand to the 9-12 program.</a:t>
            </a:r>
            <a:endParaRPr sz="3300">
              <a:solidFill>
                <a:schemeClr val="lt1"/>
              </a:solidFill>
            </a:endParaRPr>
          </a:p>
          <a:p>
            <a:pPr indent="-349250" lvl="0" marL="342900" rtl="0" algn="l">
              <a:lnSpc>
                <a:spcPct val="80000"/>
              </a:lnSpc>
              <a:spcBef>
                <a:spcPts val="450"/>
              </a:spcBef>
              <a:spcAft>
                <a:spcPts val="0"/>
              </a:spcAft>
              <a:buClr>
                <a:schemeClr val="lt1"/>
              </a:buClr>
              <a:buSzPts val="2100"/>
              <a:buChar char="•"/>
            </a:pPr>
            <a:r>
              <a:rPr lang="en-US" sz="2100">
                <a:solidFill>
                  <a:schemeClr val="lt1"/>
                </a:solidFill>
              </a:rPr>
              <a:t>Expand the focus of the SEL program push-in program from Elementary to Secondary. </a:t>
            </a:r>
            <a:endParaRPr sz="3300">
              <a:solidFill>
                <a:schemeClr val="lt1"/>
              </a:solidFill>
            </a:endParaRPr>
          </a:p>
          <a:p>
            <a:pPr indent="-349250" lvl="0" marL="342900" rtl="0" algn="l">
              <a:lnSpc>
                <a:spcPct val="80000"/>
              </a:lnSpc>
              <a:spcBef>
                <a:spcPts val="450"/>
              </a:spcBef>
              <a:spcAft>
                <a:spcPts val="0"/>
              </a:spcAft>
              <a:buClr>
                <a:srgbClr val="FFFFFF"/>
              </a:buClr>
              <a:buSzPts val="2100"/>
              <a:buChar char="•"/>
            </a:pPr>
            <a:r>
              <a:rPr lang="en-US" sz="2100">
                <a:solidFill>
                  <a:schemeClr val="lt1"/>
                </a:solidFill>
              </a:rPr>
              <a:t>Coordinate </a:t>
            </a:r>
            <a:r>
              <a:rPr b="1" lang="en-US" sz="2100">
                <a:solidFill>
                  <a:srgbClr val="FFFFFF"/>
                </a:solidFill>
              </a:rPr>
              <a:t>social/emotional learning (SEL) surveys to students in grades 3-12 (Panorama Education).</a:t>
            </a:r>
            <a:endParaRPr sz="2100"/>
          </a:p>
          <a:p>
            <a:pPr indent="-139700" lvl="0" marL="342900" rtl="0" algn="l">
              <a:lnSpc>
                <a:spcPct val="80000"/>
              </a:lnSpc>
              <a:spcBef>
                <a:spcPts val="450"/>
              </a:spcBef>
              <a:spcAft>
                <a:spcPts val="0"/>
              </a:spcAft>
              <a:buClr>
                <a:srgbClr val="FFFFFF"/>
              </a:buClr>
              <a:buSzPts val="3200"/>
              <a:buNone/>
            </a:pPr>
            <a:r>
              <a:t/>
            </a:r>
            <a:endParaRPr/>
          </a:p>
        </p:txBody>
      </p:sp>
      <p:sp>
        <p:nvSpPr>
          <p:cNvPr descr="SECOND STEP - INTRODUCTION | article" id="226" name="Google Shape;226;p9"/>
          <p:cNvSpPr/>
          <p:nvPr/>
        </p:nvSpPr>
        <p:spPr>
          <a:xfrm>
            <a:off x="116681" y="748903"/>
            <a:ext cx="1753682" cy="1753688"/>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Calibri"/>
              <a:buNone/>
            </a:pPr>
            <a:r>
              <a:t/>
            </a:r>
            <a:endParaRPr b="0" i="0" sz="1350" u="none" cap="none" strike="noStrike">
              <a:solidFill>
                <a:srgbClr val="000000"/>
              </a:solidFill>
              <a:latin typeface="Calibri"/>
              <a:ea typeface="Calibri"/>
              <a:cs typeface="Calibri"/>
              <a:sym typeface="Calibri"/>
            </a:endParaRPr>
          </a:p>
        </p:txBody>
      </p:sp>
      <p:pic>
        <p:nvPicPr>
          <p:cNvPr descr="SECOND STEP - INTRODUCTION | article" id="227" name="Google Shape;227;p9"/>
          <p:cNvPicPr preferRelativeResize="0"/>
          <p:nvPr/>
        </p:nvPicPr>
        <p:blipFill rotWithShape="1">
          <a:blip r:embed="rId3">
            <a:alphaModFix/>
          </a:blip>
          <a:srcRect b="0" l="0" r="0" t="0"/>
          <a:stretch/>
        </p:blipFill>
        <p:spPr>
          <a:xfrm>
            <a:off x="5916223" y="5480711"/>
            <a:ext cx="1466804" cy="8384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spect">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Vultaggio, Karen</dc:creator>
</cp:coreProperties>
</file>